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419" r:id="rId3"/>
    <p:sldId id="414" r:id="rId4"/>
    <p:sldId id="422" r:id="rId5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84" userDrawn="1">
          <p15:clr>
            <a:srgbClr val="A4A3A4"/>
          </p15:clr>
        </p15:guide>
        <p15:guide id="2" pos="263" userDrawn="1">
          <p15:clr>
            <a:srgbClr val="A4A3A4"/>
          </p15:clr>
        </p15:guide>
        <p15:guide id="3" pos="7362" userDrawn="1">
          <p15:clr>
            <a:srgbClr val="A4A3A4"/>
          </p15:clr>
        </p15:guide>
        <p15:guide id="4" orient="horz" pos="637" userDrawn="1">
          <p15:clr>
            <a:srgbClr val="A4A3A4"/>
          </p15:clr>
        </p15:guide>
        <p15:guide id="5" orient="horz" pos="3384" userDrawn="1">
          <p15:clr>
            <a:srgbClr val="A4A3A4"/>
          </p15:clr>
        </p15:guide>
        <p15:guide id="6" orient="horz" pos="119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540" y="108"/>
      </p:cViewPr>
      <p:guideLst>
        <p:guide orient="horz" pos="2484"/>
        <p:guide pos="263"/>
        <p:guide pos="7362"/>
        <p:guide orient="horz" pos="637"/>
        <p:guide orient="horz" pos="3384"/>
        <p:guide orient="horz" pos="1196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2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6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9.xml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20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C:\Users\hijia\Desktop\www.ikuku.jpgwww.ikuku"/>
          <p:cNvPicPr>
            <a:picLocks noChangeAspect="1"/>
          </p:cNvPicPr>
          <p:nvPr/>
        </p:nvPicPr>
        <p:blipFill>
          <a:blip r:embed="rId1"/>
          <a:srcRect t="16901"/>
          <a:stretch>
            <a:fillRect/>
          </a:stretch>
        </p:blipFill>
        <p:spPr>
          <a:xfrm>
            <a:off x="417830" y="1010285"/>
            <a:ext cx="11443335" cy="5847715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477520" y="1012190"/>
            <a:ext cx="11236325" cy="635000"/>
          </a:xfrm>
        </p:spPr>
        <p:txBody>
          <a:bodyPr/>
          <a:lstStyle/>
          <a:p>
            <a:r>
              <a:rPr lang="zh-CN" altLang="en-US" sz="2800">
                <a:solidFill>
                  <a:schemeClr val="bg1"/>
                </a:solidFill>
              </a:rPr>
              <a:t>银川国展试驾场地</a:t>
            </a:r>
            <a:endParaRPr lang="zh-CN" altLang="en-US" sz="2000" b="0">
              <a:solidFill>
                <a:schemeClr val="bg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 rot="10800000">
            <a:off x="417830" y="5372735"/>
            <a:ext cx="11434445" cy="1485265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17830" y="6014085"/>
            <a:ext cx="7517130" cy="6451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sz="1200" b="1" spc="9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银川国展东靠银川市行政</a:t>
            </a:r>
            <a:r>
              <a:rPr sz="1200" b="1" spc="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中</a:t>
            </a:r>
            <a:r>
              <a:rPr sz="1200" b="1" spc="9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心，</a:t>
            </a:r>
            <a:r>
              <a:rPr sz="1200" b="1" spc="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南</a:t>
            </a:r>
            <a:r>
              <a:rPr sz="1200" b="1" spc="9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临北</a:t>
            </a:r>
            <a:r>
              <a:rPr sz="1200" b="1" spc="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京</a:t>
            </a:r>
            <a:r>
              <a:rPr sz="1200" b="1" spc="9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中路</a:t>
            </a:r>
            <a:r>
              <a:rPr sz="1200" b="1" spc="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银</a:t>
            </a:r>
            <a:r>
              <a:rPr sz="1200" b="1" spc="9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川经</a:t>
            </a:r>
            <a:r>
              <a:rPr sz="1200" b="1" spc="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济</a:t>
            </a:r>
            <a:r>
              <a:rPr sz="1200" b="1" spc="9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技术</a:t>
            </a:r>
            <a:r>
              <a:rPr sz="1200" b="1" spc="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开</a:t>
            </a:r>
            <a:r>
              <a:rPr sz="1200" b="1" spc="9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发</a:t>
            </a:r>
            <a:r>
              <a:rPr sz="1200" b="1" spc="10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区</a:t>
            </a:r>
            <a:r>
              <a:rPr sz="1200" b="1" spc="9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。</a:t>
            </a:r>
            <a:endParaRPr sz="1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</a:pPr>
            <a:endParaRPr sz="1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8039100" y="4123055"/>
            <a:ext cx="342519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j-ea"/>
                <a:ea typeface="+mj-ea"/>
                <a:cs typeface="+mj-ea"/>
                <a:sym typeface="+mn-ea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5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万/天</a:t>
            </a:r>
            <a:endParaRPr lang="zh-CN" altLang="en-US" sz="1200" b="1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j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j-ea"/>
                <a:ea typeface="+mj-ea"/>
                <a:cs typeface="+mj-ea"/>
              </a:rPr>
              <a:t>场地面积</a:t>
            </a:r>
            <a:r>
              <a:rPr lang="zh-CN" altLang="en-US" sz="1200">
                <a:solidFill>
                  <a:schemeClr val="tx1"/>
                </a:solidFill>
                <a:latin typeface="+mj-ea"/>
                <a:ea typeface="+mj-ea"/>
                <a:cs typeface="+mj-ea"/>
              </a:rPr>
              <a:t>：</a:t>
            </a:r>
            <a:r>
              <a:rPr lang="zh-CN" altLang="en-US" sz="1200">
                <a:latin typeface="+mj-ea"/>
                <a:ea typeface="+mj-ea"/>
                <a:cs typeface="+mj-ea"/>
                <a:sym typeface="+mn-ea"/>
              </a:rPr>
              <a:t>A区16</a:t>
            </a:r>
            <a:r>
              <a:rPr lang="en-US" altLang="zh-CN" sz="1200">
                <a:latin typeface="+mj-ea"/>
                <a:ea typeface="+mj-ea"/>
                <a:cs typeface="+mj-ea"/>
                <a:sym typeface="+mn-ea"/>
              </a:rPr>
              <a:t>3</a:t>
            </a:r>
            <a:r>
              <a:rPr lang="zh-CN" altLang="en-US" sz="1200">
                <a:latin typeface="+mj-ea"/>
                <a:ea typeface="+mj-ea"/>
                <a:cs typeface="+mj-ea"/>
                <a:sym typeface="+mn-ea"/>
              </a:rPr>
              <a:t>*63  B区152*70  C区180*40  方砖地面 全封闭</a:t>
            </a:r>
            <a:endParaRPr sz="12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j-ea"/>
                <a:ea typeface="+mj-ea"/>
                <a:cs typeface="+mj-ea"/>
              </a:rPr>
              <a:t>供电供水：</a:t>
            </a:r>
            <a:r>
              <a:rPr lang="zh-CN" altLang="en-US" sz="1200">
                <a:solidFill>
                  <a:schemeClr val="tx1"/>
                </a:solidFill>
                <a:latin typeface="+mj-ea"/>
                <a:ea typeface="+mj-ea"/>
                <a:cs typeface="+mj-ea"/>
              </a:rPr>
              <a:t>380v/</a:t>
            </a:r>
            <a:r>
              <a:rPr lang="en-US" altLang="zh-CN" sz="1200">
                <a:solidFill>
                  <a:schemeClr val="tx1"/>
                </a:solidFill>
                <a:latin typeface="+mj-ea"/>
                <a:ea typeface="+mj-ea"/>
                <a:cs typeface="+mj-ea"/>
              </a:rPr>
              <a:t>220v  </a:t>
            </a:r>
            <a:r>
              <a:rPr lang="zh-CN" altLang="en-US" sz="1200">
                <a:solidFill>
                  <a:schemeClr val="tx1"/>
                </a:solidFill>
                <a:latin typeface="+mj-ea"/>
                <a:ea typeface="+mj-ea"/>
                <a:cs typeface="+mj-ea"/>
              </a:rPr>
              <a:t>方便接水 固定洗手间</a:t>
            </a:r>
            <a:endParaRPr lang="zh-CN" altLang="en-US" sz="1200">
              <a:solidFill>
                <a:schemeClr val="tx1"/>
              </a:solidFill>
              <a:latin typeface="+mj-ea"/>
              <a:ea typeface="+mj-ea"/>
              <a:cs typeface="+mj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j-ea"/>
                <a:ea typeface="+mj-ea"/>
                <a:cs typeface="+mj-ea"/>
              </a:rPr>
              <a:t>配套设施：</a:t>
            </a:r>
            <a:r>
              <a:rPr lang="zh-CN" altLang="en-US" sz="1200">
                <a:solidFill>
                  <a:schemeClr val="tx1"/>
                </a:solidFill>
                <a:latin typeface="+mj-ea"/>
                <a:ea typeface="+mj-ea"/>
                <a:cs typeface="+mj-ea"/>
              </a:rPr>
              <a:t>停车位 </a:t>
            </a:r>
            <a:endParaRPr lang="zh-CN" altLang="en-US" sz="1200">
              <a:solidFill>
                <a:schemeClr val="tx1"/>
              </a:solidFill>
              <a:latin typeface="+mj-ea"/>
              <a:ea typeface="+mj-ea"/>
              <a:cs typeface="+mj-e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039100" y="1499235"/>
            <a:ext cx="3681095" cy="2444115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pic>
        <p:nvPicPr>
          <p:cNvPr id="2" name="图片 1" descr="银川国际会展中心试驾场地-新版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1012190"/>
            <a:ext cx="6665595" cy="525208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微信图片_20190429102728"/>
          <p:cNvPicPr>
            <a:picLocks noChangeAspect="1"/>
          </p:cNvPicPr>
          <p:nvPr/>
        </p:nvPicPr>
        <p:blipFill>
          <a:blip r:embed="rId1"/>
          <a:srcRect l="164" t="20513" r="6995" b="407"/>
          <a:stretch>
            <a:fillRect/>
          </a:stretch>
        </p:blipFill>
        <p:spPr>
          <a:xfrm>
            <a:off x="8034020" y="3794760"/>
            <a:ext cx="3637915" cy="234442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609725" y="6218555"/>
            <a:ext cx="142113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1200">
                <a:latin typeface="+mn-ea"/>
                <a:cs typeface="+mn-ea"/>
              </a:rPr>
              <a:t>北京现代体验试驾</a:t>
            </a:r>
            <a:endParaRPr lang="zh-CN" sz="1200">
              <a:latin typeface="+mn-ea"/>
              <a:cs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9577705" y="6218555"/>
            <a:ext cx="94996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>
                <a:latin typeface="+mn-ea"/>
                <a:cs typeface="+mn-ea"/>
              </a:rPr>
              <a:t>场地实景图</a:t>
            </a:r>
            <a:endParaRPr lang="zh-CN" altLang="en-US" sz="1200">
              <a:latin typeface="+mn-ea"/>
              <a:cs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9111615" y="3390265"/>
            <a:ext cx="157353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1200">
                <a:latin typeface="+mn-ea"/>
                <a:cs typeface="+mn-ea"/>
              </a:rPr>
              <a:t>长安马自达体验</a:t>
            </a:r>
            <a:r>
              <a:rPr lang="zh-CN" altLang="en-US" sz="1200">
                <a:latin typeface="+mn-ea"/>
                <a:cs typeface="+mn-ea"/>
              </a:rPr>
              <a:t>试驾</a:t>
            </a:r>
            <a:endParaRPr lang="zh-CN" altLang="en-US" sz="1200">
              <a:latin typeface="+mn-ea"/>
              <a:cs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580515" y="3399155"/>
            <a:ext cx="145034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1200">
                <a:latin typeface="+mn-ea"/>
                <a:cs typeface="+mn-ea"/>
              </a:rPr>
              <a:t>别克君威体验试驾</a:t>
            </a:r>
            <a:endParaRPr lang="zh-CN" sz="1200">
              <a:latin typeface="+mn-ea"/>
              <a:cs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341620" y="3399155"/>
            <a:ext cx="145923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>
                <a:latin typeface="+mn-ea"/>
                <a:cs typeface="+mn-ea"/>
              </a:rPr>
              <a:t>吉利汽车体验试驾</a:t>
            </a:r>
            <a:endParaRPr lang="zh-CN" altLang="en-US" sz="1200">
              <a:latin typeface="+mn-ea"/>
              <a:cs typeface="+mn-ea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5172075" y="6218555"/>
            <a:ext cx="162877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1200">
                <a:latin typeface="+mn-ea"/>
                <a:cs typeface="+mn-ea"/>
              </a:rPr>
              <a:t>长安马自达体验试驾</a:t>
            </a:r>
            <a:endParaRPr lang="zh-CN" sz="1200">
              <a:latin typeface="+mn-ea"/>
              <a:cs typeface="+mn-ea"/>
            </a:endParaRPr>
          </a:p>
        </p:txBody>
      </p:sp>
      <p:pic>
        <p:nvPicPr>
          <p:cNvPr id="8" name="图片 7" descr="C:\Users\hijia\Desktop\6a4a64a3da9fc4c82de6f75230.jpeg6a4a64a3da9fc4c82de6f75230"/>
          <p:cNvPicPr>
            <a:picLocks noChangeAspect="1"/>
          </p:cNvPicPr>
          <p:nvPr/>
        </p:nvPicPr>
        <p:blipFill>
          <a:blip r:embed="rId2"/>
          <a:srcRect t="5629" b="8966"/>
          <a:stretch>
            <a:fillRect/>
          </a:stretch>
        </p:blipFill>
        <p:spPr>
          <a:xfrm>
            <a:off x="4265295" y="3794760"/>
            <a:ext cx="3656330" cy="2336800"/>
          </a:xfrm>
          <a:prstGeom prst="rect">
            <a:avLst/>
          </a:prstGeom>
        </p:spPr>
      </p:pic>
      <p:pic>
        <p:nvPicPr>
          <p:cNvPr id="11" name="图片 10" descr="C:\Users\hijia\Desktop\5d3a1667a85c8c533f1c9ea00c.jpeg5d3a1667a85c8c533f1c9ea00c"/>
          <p:cNvPicPr>
            <a:picLocks noChangeAspect="1"/>
          </p:cNvPicPr>
          <p:nvPr/>
        </p:nvPicPr>
        <p:blipFill>
          <a:blip r:embed="rId3"/>
          <a:srcRect l="829" t="7589" r="11458" b="19887"/>
          <a:stretch>
            <a:fillRect/>
          </a:stretch>
        </p:blipFill>
        <p:spPr>
          <a:xfrm>
            <a:off x="8043545" y="1047115"/>
            <a:ext cx="3628390" cy="2270760"/>
          </a:xfrm>
          <a:prstGeom prst="rect">
            <a:avLst/>
          </a:prstGeom>
        </p:spPr>
      </p:pic>
      <p:pic>
        <p:nvPicPr>
          <p:cNvPr id="13" name="图片 12" descr="C:\Users\hijia\Desktop\620x0_1_2013122316003603623.jpg620x0_1_2013122316003603623"/>
          <p:cNvPicPr>
            <a:picLocks noChangeAspect="1"/>
          </p:cNvPicPr>
          <p:nvPr/>
        </p:nvPicPr>
        <p:blipFill>
          <a:blip r:embed="rId4"/>
          <a:srcRect t="6310" r="12458" b="8013"/>
          <a:stretch>
            <a:fillRect/>
          </a:stretch>
        </p:blipFill>
        <p:spPr>
          <a:xfrm>
            <a:off x="487680" y="3794760"/>
            <a:ext cx="3665220" cy="2336800"/>
          </a:xfrm>
          <a:prstGeom prst="rect">
            <a:avLst/>
          </a:prstGeom>
        </p:spPr>
      </p:pic>
      <p:pic>
        <p:nvPicPr>
          <p:cNvPr id="4" name="图片 3" descr="微信图片_20190429103815"/>
          <p:cNvPicPr>
            <a:picLocks noChangeAspect="1"/>
          </p:cNvPicPr>
          <p:nvPr/>
        </p:nvPicPr>
        <p:blipFill>
          <a:blip r:embed="rId5"/>
          <a:srcRect r="3435"/>
          <a:stretch>
            <a:fillRect/>
          </a:stretch>
        </p:blipFill>
        <p:spPr>
          <a:xfrm>
            <a:off x="499745" y="1069340"/>
            <a:ext cx="3665220" cy="2260600"/>
          </a:xfrm>
          <a:prstGeom prst="rect">
            <a:avLst/>
          </a:prstGeom>
        </p:spPr>
      </p:pic>
      <p:pic>
        <p:nvPicPr>
          <p:cNvPr id="5" name="图片 4" descr="微信图片_20190429103823"/>
          <p:cNvPicPr>
            <a:picLocks noChangeAspect="1"/>
          </p:cNvPicPr>
          <p:nvPr/>
        </p:nvPicPr>
        <p:blipFill>
          <a:blip r:embed="rId6"/>
          <a:srcRect r="2530" b="576"/>
          <a:stretch>
            <a:fillRect/>
          </a:stretch>
        </p:blipFill>
        <p:spPr>
          <a:xfrm>
            <a:off x="4273550" y="1055370"/>
            <a:ext cx="3657600" cy="2262505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1.xml><?xml version="1.0" encoding="utf-8"?>
<p:tagLst xmlns:p="http://schemas.openxmlformats.org/presentationml/2006/main">
  <p:tag name="KSO_WPP_MARK_KEY" val="51ac701b-11d7-4d19-8075-6596f217b182"/>
  <p:tag name="COMMONDATA" val="eyJoZGlkIjoiOWIxYjkzMjc4NDY0ODk3ODM0Mzk1YjQwYzJlY2RjYWQifQ==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172</Words>
  <Application>WPS 演示</Application>
  <PresentationFormat>宽屏</PresentationFormat>
  <Paragraphs>22</Paragraphs>
  <Slides>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银川国展试驾场地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银川国际会展中心试驾场地</dc:title>
  <dc:creator/>
  <cp:lastModifiedBy>s_兔玖</cp:lastModifiedBy>
  <cp:revision>225</cp:revision>
  <dcterms:created xsi:type="dcterms:W3CDTF">2019-06-19T02:08:00Z</dcterms:created>
  <dcterms:modified xsi:type="dcterms:W3CDTF">2023-02-22T07:59:18Z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8B04B1489D8847C9842974FC80318847</vt:lpwstr>
  </property>
</Properties>
</file>