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79" userDrawn="1">
          <p15:clr>
            <a:srgbClr val="A4A3A4"/>
          </p15:clr>
        </p15:guide>
        <p15:guide id="4" orient="horz" pos="703" userDrawn="1">
          <p15:clr>
            <a:srgbClr val="A4A3A4"/>
          </p15:clr>
        </p15:guide>
        <p15:guide id="5" orient="horz" pos="3784" userDrawn="1">
          <p15:clr>
            <a:srgbClr val="A4A3A4"/>
          </p15:clr>
        </p15:guide>
        <p15:guide id="6" orient="horz" pos="2158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4987" userDrawn="1">
          <p15:clr>
            <a:srgbClr val="A4A3A4"/>
          </p15:clr>
        </p15:guide>
        <p15:guide id="9" pos="5054" userDrawn="1">
          <p15:clr>
            <a:srgbClr val="A4A3A4"/>
          </p15:clr>
        </p15:guide>
        <p15:guide id="10" pos="2620" userDrawn="1">
          <p15:clr>
            <a:srgbClr val="A4A3A4"/>
          </p15:clr>
        </p15:guide>
        <p15:guide id="11" orient="horz" pos="6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62"/>
        <p:guide pos="263"/>
        <p:guide pos="7379"/>
        <p:guide orient="horz" pos="703"/>
        <p:guide orient="horz" pos="3784"/>
        <p:guide orient="horz" pos="2158"/>
        <p:guide pos="2678"/>
        <p:guide pos="4987"/>
        <p:guide pos="5054"/>
        <p:guide pos="2620"/>
        <p:guide orient="horz" pos="6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7592d36bbe9aa7b30b35219f30d3c04_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846455"/>
            <a:ext cx="11308715" cy="60007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846455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厦门厦金湾直升机场试驾场地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0997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试驾场地位于厦门市思明区环岛东路2216号(厦金湾直升机场)，周边酒店配套设施齐全。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6225" y="4067175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机库1000㎡ 环氧地坪漆地面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停机坪5000㎡ 水泥路面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26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 固定洗手间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8130" y="1621155"/>
            <a:ext cx="4064000" cy="2108200"/>
          </a:xfrm>
          <a:prstGeom prst="rect">
            <a:avLst/>
          </a:prstGeom>
        </p:spPr>
      </p:pic>
      <p:pic>
        <p:nvPicPr>
          <p:cNvPr id="3" name="图片 2" descr="厦门厦金湾直升机场试驾场地-新版"/>
          <p:cNvPicPr>
            <a:picLocks noChangeAspect="1"/>
          </p:cNvPicPr>
          <p:nvPr/>
        </p:nvPicPr>
        <p:blipFill>
          <a:blip r:embed="rId2"/>
          <a:srcRect t="8475"/>
          <a:stretch>
            <a:fillRect/>
          </a:stretch>
        </p:blipFill>
        <p:spPr>
          <a:xfrm>
            <a:off x="1127760" y="1025525"/>
            <a:ext cx="6025515" cy="49796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345295" y="3413760"/>
            <a:ext cx="14827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途昂汽车试驾会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99845" y="6200775"/>
            <a:ext cx="19488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</a:rPr>
              <a:t>E</a:t>
            </a:r>
            <a:r>
              <a:rPr lang="zh-CN" altLang="en-US" sz="1200">
                <a:latin typeface="+mn-ea"/>
                <a:cs typeface="+mn-ea"/>
              </a:rPr>
              <a:t>级车品鉴会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69095" y="6200775"/>
            <a:ext cx="1400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长城</a:t>
            </a:r>
            <a:r>
              <a:rPr lang="en-US" altLang="zh-CN" sz="1200">
                <a:latin typeface="+mn-ea"/>
                <a:cs typeface="+mn-ea"/>
              </a:rPr>
              <a:t>WEY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86070" y="3422015"/>
            <a:ext cx="18364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  <a:sym typeface="+mn-ea"/>
              </a:rPr>
              <a:t>HONDA</a:t>
            </a:r>
            <a:r>
              <a:rPr lang="zh-CN" altLang="en-US" sz="1200">
                <a:latin typeface="+mn-ea"/>
                <a:cs typeface="+mn-ea"/>
                <a:sym typeface="+mn-ea"/>
              </a:rPr>
              <a:t>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5275" y="3415665"/>
            <a:ext cx="1697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HONDA</a:t>
            </a:r>
            <a:r>
              <a:rPr lang="zh-CN" altLang="en-US" sz="1200">
                <a:latin typeface="+mn-ea"/>
                <a:cs typeface="+mn-ea"/>
              </a:rPr>
              <a:t>汽车试驾会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53330" y="6200775"/>
            <a:ext cx="2061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E</a:t>
            </a:r>
            <a:r>
              <a:rPr lang="zh-CN" altLang="en-US" sz="1200">
                <a:latin typeface="+mn-ea"/>
                <a:cs typeface="+mn-ea"/>
                <a:sym typeface="+mn-ea"/>
              </a:rPr>
              <a:t>级车品鉴会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5130" y="1047115"/>
            <a:ext cx="3741420" cy="2287905"/>
          </a:xfrm>
          <a:prstGeom prst="rect">
            <a:avLst/>
          </a:prstGeom>
        </p:spPr>
      </p:pic>
      <p:pic>
        <p:nvPicPr>
          <p:cNvPr id="4" name="图片 3" descr="54b622ccc6f1986d3c203f43c23fa6c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325" y="1035685"/>
            <a:ext cx="3665855" cy="2299335"/>
          </a:xfrm>
          <a:prstGeom prst="rect">
            <a:avLst/>
          </a:prstGeom>
        </p:spPr>
      </p:pic>
      <p:pic>
        <p:nvPicPr>
          <p:cNvPr id="24" name="图片 23" descr="微信图片_201811191308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1955" y="1035685"/>
            <a:ext cx="3691255" cy="2309495"/>
          </a:xfrm>
          <a:prstGeom prst="rect">
            <a:avLst/>
          </a:prstGeom>
        </p:spPr>
      </p:pic>
      <p:pic>
        <p:nvPicPr>
          <p:cNvPr id="26" name="图片 25" descr="微信图片_201811191309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" y="3827780"/>
            <a:ext cx="3741420" cy="2296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51960" y="3827780"/>
            <a:ext cx="3665220" cy="2296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23860" y="3828415"/>
            <a:ext cx="3691255" cy="22955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34493437-a3d6-40c0-877a-c7347050b3b9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厦门厦金湾直升机场试驾场地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232</cp:revision>
  <dcterms:created xsi:type="dcterms:W3CDTF">2019-06-19T02:08:00Z</dcterms:created>
  <dcterms:modified xsi:type="dcterms:W3CDTF">2023-02-23T01:14:48Z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03499857B263416E9501FFED91796E8B</vt:lpwstr>
  </property>
</Properties>
</file>