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12" userDrawn="1">
          <p15:clr>
            <a:srgbClr val="A4A3A4"/>
          </p15:clr>
        </p15:guide>
        <p15:guide id="2" pos="258" userDrawn="1">
          <p15:clr>
            <a:srgbClr val="A4A3A4"/>
          </p15:clr>
        </p15:guide>
        <p15:guide id="3" pos="7386" userDrawn="1">
          <p15:clr>
            <a:srgbClr val="A4A3A4"/>
          </p15:clr>
        </p15:guide>
        <p15:guide id="4" orient="horz" pos="633" userDrawn="1">
          <p15:clr>
            <a:srgbClr val="A4A3A4"/>
          </p15:clr>
        </p15:guide>
        <p15:guide id="5" orient="horz" pos="3786" userDrawn="1">
          <p15:clr>
            <a:srgbClr val="A4A3A4"/>
          </p15:clr>
        </p15:guide>
        <p15:guide id="6" orient="horz" pos="2068" userDrawn="1">
          <p15:clr>
            <a:srgbClr val="A4A3A4"/>
          </p15:clr>
        </p15:guide>
        <p15:guide id="7" pos="2678" userDrawn="1">
          <p15:clr>
            <a:srgbClr val="A4A3A4"/>
          </p15:clr>
        </p15:guide>
        <p15:guide id="10" pos="4991" userDrawn="1">
          <p15:clr>
            <a:srgbClr val="A4A3A4"/>
          </p15:clr>
        </p15:guide>
        <p15:guide id="9" pos="2607" userDrawn="1">
          <p15:clr>
            <a:srgbClr val="A4A3A4"/>
          </p15:clr>
        </p15:guide>
        <p15:guide id="11" pos="50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412"/>
        <p:guide pos="258"/>
        <p:guide pos="7386"/>
        <p:guide orient="horz" pos="633"/>
        <p:guide orient="horz" pos="3786"/>
        <p:guide orient="horz" pos="2068"/>
        <p:guide pos="2678"/>
        <p:guide pos="4991"/>
        <p:guide pos="2607"/>
        <p:guide pos="506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003ewWgwzy7DQGAOsiod4"/>
          <p:cNvPicPr>
            <a:picLocks noChangeAspect="1"/>
          </p:cNvPicPr>
          <p:nvPr/>
        </p:nvPicPr>
        <p:blipFill>
          <a:blip r:embed="rId1"/>
          <a:srcRect t="18385"/>
          <a:stretch>
            <a:fillRect/>
          </a:stretch>
        </p:blipFill>
        <p:spPr>
          <a:xfrm>
            <a:off x="417830" y="856615"/>
            <a:ext cx="11294745" cy="600392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7830" y="993775"/>
            <a:ext cx="11236325" cy="63500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厦门方特试驾场地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06135"/>
            <a:ext cx="1050607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厦门方特试驾场地，坐落于美丽的海滨古城厦门●同安，交通十分便利，配套设施完善，总面积约2万平方米的平整柏油全封闭场地，适合各类汽车试乘试驾、团购会、新车发布等活动。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892415" y="4231640"/>
            <a:ext cx="42957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长200m 宽100m 柏油地面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8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0kw 固定洗手间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1790" y="1619885"/>
            <a:ext cx="3559810" cy="2524125"/>
          </a:xfrm>
          <a:prstGeom prst="rect">
            <a:avLst/>
          </a:prstGeom>
        </p:spPr>
      </p:pic>
      <p:pic>
        <p:nvPicPr>
          <p:cNvPr id="2" name="图片 1" descr="厦门方特试驾场地-新版"/>
          <p:cNvPicPr>
            <a:picLocks noChangeAspect="1"/>
          </p:cNvPicPr>
          <p:nvPr/>
        </p:nvPicPr>
        <p:blipFill>
          <a:blip r:embed="rId2"/>
          <a:srcRect t="11744"/>
          <a:stretch>
            <a:fillRect/>
          </a:stretch>
        </p:blipFill>
        <p:spPr>
          <a:xfrm>
            <a:off x="394335" y="1010920"/>
            <a:ext cx="7538085" cy="50088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309100" y="3406140"/>
            <a:ext cx="13252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北京现代试驾会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37665" y="6193155"/>
            <a:ext cx="13252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北京现代试驾会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87205" y="6193155"/>
            <a:ext cx="12985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北京现代试驾会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90210" y="3429000"/>
            <a:ext cx="13074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北京现代试驾会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37665" y="3464560"/>
            <a:ext cx="12814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北京现代试驾会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4" name="图片 3" descr="641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195" y="1097280"/>
            <a:ext cx="3718560" cy="2274570"/>
          </a:xfrm>
          <a:prstGeom prst="rect">
            <a:avLst/>
          </a:prstGeom>
        </p:spPr>
      </p:pic>
      <p:pic>
        <p:nvPicPr>
          <p:cNvPr id="5" name="图片 4" descr="641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960" y="1093470"/>
            <a:ext cx="3665855" cy="22783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7336"/>
          <a:stretch>
            <a:fillRect/>
          </a:stretch>
        </p:blipFill>
        <p:spPr>
          <a:xfrm>
            <a:off x="8034020" y="1093470"/>
            <a:ext cx="3690620" cy="2278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r="4196" b="12292"/>
          <a:stretch>
            <a:fillRect/>
          </a:stretch>
        </p:blipFill>
        <p:spPr>
          <a:xfrm>
            <a:off x="409575" y="3832225"/>
            <a:ext cx="3726180" cy="22688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426710" y="6193155"/>
            <a:ext cx="13252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北京现代试驾会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rcRect l="895" r="3149" b="12295"/>
          <a:stretch>
            <a:fillRect/>
          </a:stretch>
        </p:blipFill>
        <p:spPr>
          <a:xfrm>
            <a:off x="4248150" y="3831590"/>
            <a:ext cx="3676650" cy="22694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rcRect r="4026"/>
          <a:stretch>
            <a:fillRect/>
          </a:stretch>
        </p:blipFill>
        <p:spPr>
          <a:xfrm>
            <a:off x="8037195" y="3829050"/>
            <a:ext cx="3693160" cy="227520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8abf095e-4450-4625-8713-b9316d4cccd4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厦门方特试驾场地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厦门方特试驾场地</dc:title>
  <dc:creator/>
  <cp:lastModifiedBy>s_兔玖</cp:lastModifiedBy>
  <cp:revision>235</cp:revision>
  <dcterms:created xsi:type="dcterms:W3CDTF">2019-06-19T02:08:00Z</dcterms:created>
  <dcterms:modified xsi:type="dcterms:W3CDTF">2023-02-23T01:14:06Z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4D72392F098A4D07B47E8512B320BBFC</vt:lpwstr>
  </property>
</Properties>
</file>