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3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6" userDrawn="1">
          <p15:clr>
            <a:srgbClr val="A4A3A4"/>
          </p15:clr>
        </p15:guide>
        <p15:guide id="2" pos="251" userDrawn="1">
          <p15:clr>
            <a:srgbClr val="A4A3A4"/>
          </p15:clr>
        </p15:guide>
        <p15:guide id="3" pos="7392" userDrawn="1">
          <p15:clr>
            <a:srgbClr val="A4A3A4"/>
          </p15:clr>
        </p15:guide>
        <p15:guide id="4" orient="horz" pos="624" userDrawn="1">
          <p15:clr>
            <a:srgbClr val="A4A3A4"/>
          </p15:clr>
        </p15:guide>
        <p15:guide id="5" orient="horz" pos="3933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4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76"/>
        <p:guide pos="251"/>
        <p:guide pos="7392"/>
        <p:guide orient="horz" pos="624"/>
        <p:guide orient="horz" pos="3933"/>
        <p:guide pos="2531"/>
        <p:guide pos="48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2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1.xml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tags" Target="../tags/tag20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rcRect b="7424"/>
          <a:stretch>
            <a:fillRect/>
          </a:stretch>
        </p:blipFill>
        <p:spPr>
          <a:xfrm>
            <a:off x="417830" y="989330"/>
            <a:ext cx="11314430" cy="58801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6560" y="1012190"/>
            <a:ext cx="11289030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</a:rPr>
              <a:t>太原潇河国展试驾场地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714365"/>
            <a:ext cx="11308715" cy="114363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18835"/>
            <a:ext cx="1131443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太原潇河国展试驾场地位于山西省太原市小店区先行路。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30000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㎡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地面承重10吨，柏油地面，全封闭场地。可用于举办汽车赛事、专业越野赛事、越野试驾等。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f5978c1974c75ec5101ea47a6095b1du5"/>
          <p:cNvPicPr>
            <a:picLocks noChangeAspect="1"/>
          </p:cNvPicPr>
          <p:nvPr/>
        </p:nvPicPr>
        <p:blipFill>
          <a:blip r:embed="rId1"/>
          <a:srcRect l="6903"/>
          <a:stretch>
            <a:fillRect/>
          </a:stretch>
        </p:blipFill>
        <p:spPr>
          <a:xfrm>
            <a:off x="7607300" y="989965"/>
            <a:ext cx="4127500" cy="29540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64780" y="4108450"/>
            <a:ext cx="39693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150m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30000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会议室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展厅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充电桩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太原潇河国展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989965"/>
            <a:ext cx="7214870" cy="5217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微信图片_20230203085851"/>
          <p:cNvPicPr>
            <a:picLocks noChangeAspect="1"/>
          </p:cNvPicPr>
          <p:nvPr/>
        </p:nvPicPr>
        <p:blipFill>
          <a:blip r:embed="rId1"/>
          <a:srcRect r="9422"/>
          <a:stretch>
            <a:fillRect/>
          </a:stretch>
        </p:blipFill>
        <p:spPr>
          <a:xfrm>
            <a:off x="4258945" y="3931920"/>
            <a:ext cx="3742055" cy="2327275"/>
          </a:xfrm>
          <a:prstGeom prst="rect">
            <a:avLst/>
          </a:prstGeom>
        </p:spPr>
      </p:pic>
      <p:pic>
        <p:nvPicPr>
          <p:cNvPr id="3" name="图片 2" descr="微信图片_20230202154017"/>
          <p:cNvPicPr>
            <a:picLocks noChangeAspect="1"/>
          </p:cNvPicPr>
          <p:nvPr/>
        </p:nvPicPr>
        <p:blipFill>
          <a:blip r:embed="rId2"/>
          <a:srcRect r="10660"/>
          <a:stretch>
            <a:fillRect/>
          </a:stretch>
        </p:blipFill>
        <p:spPr>
          <a:xfrm>
            <a:off x="443230" y="1090295"/>
            <a:ext cx="3677285" cy="2317750"/>
          </a:xfrm>
          <a:prstGeom prst="rect">
            <a:avLst/>
          </a:prstGeom>
        </p:spPr>
      </p:pic>
      <p:pic>
        <p:nvPicPr>
          <p:cNvPr id="15" name="图片 14" descr="微信图片_20230203105833"/>
          <p:cNvPicPr>
            <a:picLocks noChangeAspect="1"/>
          </p:cNvPicPr>
          <p:nvPr/>
        </p:nvPicPr>
        <p:blipFill>
          <a:blip r:embed="rId3"/>
          <a:srcRect r="11005"/>
          <a:stretch>
            <a:fillRect/>
          </a:stretch>
        </p:blipFill>
        <p:spPr>
          <a:xfrm>
            <a:off x="8162290" y="1097280"/>
            <a:ext cx="3681730" cy="23272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121015" y="3931920"/>
            <a:ext cx="3721735" cy="2322195"/>
          </a:xfrm>
          <a:prstGeom prst="rect">
            <a:avLst/>
          </a:prstGeom>
        </p:spPr>
      </p:pic>
      <p:pic>
        <p:nvPicPr>
          <p:cNvPr id="5" name="图片 4" descr="微信图片_20230203091909"/>
          <p:cNvPicPr>
            <a:picLocks noChangeAspect="1"/>
          </p:cNvPicPr>
          <p:nvPr/>
        </p:nvPicPr>
        <p:blipFill>
          <a:blip r:embed="rId6"/>
          <a:srcRect l="6078" t="166" r="3529"/>
          <a:stretch>
            <a:fillRect/>
          </a:stretch>
        </p:blipFill>
        <p:spPr>
          <a:xfrm>
            <a:off x="431165" y="3931920"/>
            <a:ext cx="3692525" cy="2297430"/>
          </a:xfrm>
          <a:prstGeom prst="rect">
            <a:avLst/>
          </a:prstGeom>
        </p:spPr>
      </p:pic>
      <p:pic>
        <p:nvPicPr>
          <p:cNvPr id="4" name="图片 3" descr="微信图片_20230203094452"/>
          <p:cNvPicPr>
            <a:picLocks noChangeAspect="1"/>
          </p:cNvPicPr>
          <p:nvPr/>
        </p:nvPicPr>
        <p:blipFill>
          <a:blip r:embed="rId7"/>
          <a:srcRect l="4818" r="3217"/>
          <a:stretch>
            <a:fillRect/>
          </a:stretch>
        </p:blipFill>
        <p:spPr>
          <a:xfrm>
            <a:off x="4258945" y="1097280"/>
            <a:ext cx="3745865" cy="23234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3495" y="348488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空场图片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40800" y="348615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38700" y="347853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空场图片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407795" y="6249035"/>
            <a:ext cx="1782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鸟瞰图片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90965" y="6343015"/>
            <a:ext cx="18288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宴会厅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53685" y="6296025"/>
            <a:ext cx="14738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鸟瞰图片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DOCER_TEMPLATE_OPEN_ONCE_MARK" val="1"/>
  <p:tag name="KSO_WPP_MARK_KEY" val="db41d874-a53d-493f-af07-06e3cb96635d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太原潇河国展试驾场地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长春东北亚试驾场地</dc:title>
  <dc:creator/>
  <cp:lastModifiedBy>LIU</cp:lastModifiedBy>
  <cp:revision>271</cp:revision>
  <dcterms:created xsi:type="dcterms:W3CDTF">2019-06-19T02:08:00Z</dcterms:created>
  <dcterms:modified xsi:type="dcterms:W3CDTF">2023-02-23T02:30:57Z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574000D790AF4DA9BEFB1112DF1F06B4</vt:lpwstr>
  </property>
</Properties>
</file>