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9" userDrawn="1">
          <p15:clr>
            <a:srgbClr val="A4A3A4"/>
          </p15:clr>
        </p15:guide>
        <p15:guide id="2" pos="262" userDrawn="1">
          <p15:clr>
            <a:srgbClr val="A4A3A4"/>
          </p15:clr>
        </p15:guide>
        <p15:guide id="3" pos="7374" userDrawn="1">
          <p15:clr>
            <a:srgbClr val="A4A3A4"/>
          </p15:clr>
        </p15:guide>
        <p15:guide id="4" orient="horz" pos="676" userDrawn="1">
          <p15:clr>
            <a:srgbClr val="A4A3A4"/>
          </p15:clr>
        </p15:guide>
        <p15:guide id="5" orient="horz" pos="3317" userDrawn="1">
          <p15:clr>
            <a:srgbClr val="A4A3A4"/>
          </p15:clr>
        </p15:guide>
        <p15:guide id="6" orient="horz" pos="11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79"/>
        <p:guide pos="262"/>
        <p:guide pos="7374"/>
        <p:guide orient="horz" pos="676"/>
        <p:guide orient="horz" pos="3317"/>
        <p:guide orient="horz" pos="11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2141" r="3885"/>
          <a:stretch>
            <a:fillRect/>
          </a:stretch>
        </p:blipFill>
        <p:spPr>
          <a:xfrm>
            <a:off x="435610" y="906780"/>
            <a:ext cx="11289665" cy="595185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35610" y="90678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</a:rPr>
              <a:t>西安乐华城试</a:t>
            </a:r>
            <a:r>
              <a:rPr lang="zh-CN" altLang="en-US" sz="2800">
                <a:solidFill>
                  <a:schemeClr val="bg1"/>
                </a:solidFill>
              </a:rPr>
              <a:t>驾场地</a:t>
            </a:r>
            <a:endParaRPr lang="zh-CN" altLang="en-US" sz="2000" b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195" y="5369560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5716905"/>
            <a:ext cx="8576310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西安乐华城试驾场地，位于泾阳县沣泾大道欢乐世界对面，西安乐华欢乐世界是亚洲超大主题乐园，为国家AAAA级旅游景区，为“西安乐华城·国际欢乐度假区”核心项目之一，也是西咸新区泾河新城重点项目。交通便利，配套设施完善，全封闭柏油地面，适合各类汽车品牌试乘试驾、汽车测评、大型团购会等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896860" y="4244975"/>
            <a:ext cx="37026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长200m 宽140m 最窄宽80m  柏油地面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80KW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6" name="图片 5" descr="394b1b2e2b81d413ba3c110d535c27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96860" y="1689100"/>
            <a:ext cx="3702685" cy="2344420"/>
          </a:xfrm>
          <a:prstGeom prst="rect">
            <a:avLst/>
          </a:prstGeom>
        </p:spPr>
      </p:pic>
      <p:pic>
        <p:nvPicPr>
          <p:cNvPr id="2" name="图片 1" descr="西安乐华城试驾场地-新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905" y="998855"/>
            <a:ext cx="5570220" cy="42672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9342755" y="3427730"/>
            <a:ext cx="11512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奕泽汽车试驾</a:t>
            </a:r>
            <a:endParaRPr lang="en-US" altLang="zh-CN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24635" y="6254115"/>
            <a:ext cx="16916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北京现代品牌体验日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965565" y="6280150"/>
            <a:ext cx="22993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1200">
                <a:latin typeface="+mn-ea"/>
                <a:cs typeface="+mn-ea"/>
              </a:rPr>
              <a:t>广汽传祺“弯道8”试驾体验会</a:t>
            </a:r>
            <a:endParaRPr sz="1200">
              <a:latin typeface="+mn-ea"/>
              <a:cs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rcRect l="5347" r="2356" b="6828"/>
          <a:stretch>
            <a:fillRect/>
          </a:stretch>
        </p:blipFill>
        <p:spPr>
          <a:xfrm>
            <a:off x="415290" y="1076960"/>
            <a:ext cx="3707130" cy="231965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499870" y="3427730"/>
            <a:ext cx="17164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1200">
                <a:latin typeface="+mn-ea"/>
                <a:cs typeface="+mn-ea"/>
              </a:rPr>
              <a:t>凯迪拉克Vday性能秀</a:t>
            </a:r>
            <a:endParaRPr sz="1200">
              <a:latin typeface="+mn-ea"/>
              <a:cs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rcRect l="3921" t="7575" r="5574" b="3374"/>
          <a:stretch>
            <a:fillRect/>
          </a:stretch>
        </p:blipFill>
        <p:spPr>
          <a:xfrm>
            <a:off x="4245610" y="1074420"/>
            <a:ext cx="3717925" cy="232156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285740" y="3427730"/>
            <a:ext cx="15697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一汽奔腾试驾团购会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19" name="图片 18" descr="c0bcab99d376fd14ec09_副本_副本"/>
          <p:cNvPicPr>
            <a:picLocks noChangeAspect="1"/>
          </p:cNvPicPr>
          <p:nvPr/>
        </p:nvPicPr>
        <p:blipFill>
          <a:blip r:embed="rId3"/>
          <a:srcRect l="6896" r="2713" b="11322"/>
          <a:stretch>
            <a:fillRect/>
          </a:stretch>
        </p:blipFill>
        <p:spPr>
          <a:xfrm>
            <a:off x="8086725" y="1076960"/>
            <a:ext cx="3723640" cy="231965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rcRect l="3195" r="5073" b="-214"/>
          <a:stretch>
            <a:fillRect/>
          </a:stretch>
        </p:blipFill>
        <p:spPr>
          <a:xfrm>
            <a:off x="425450" y="3858260"/>
            <a:ext cx="3700780" cy="231838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rcRect l="3551" t="3947" r="3012" b="605"/>
          <a:stretch>
            <a:fillRect/>
          </a:stretch>
        </p:blipFill>
        <p:spPr>
          <a:xfrm>
            <a:off x="8081645" y="3854450"/>
            <a:ext cx="3722370" cy="23177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rcRect t="2945" r="3964"/>
          <a:stretch>
            <a:fillRect/>
          </a:stretch>
        </p:blipFill>
        <p:spPr>
          <a:xfrm>
            <a:off x="4255135" y="3854450"/>
            <a:ext cx="3723005" cy="231775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5285740" y="6254115"/>
            <a:ext cx="15855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北京现代品牌体验日</a:t>
            </a:r>
            <a:endParaRPr lang="zh-CN"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269fdaa0-655b-48d8-b1d2-b5073e7c457b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西安乐华城试驾场地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215</cp:revision>
  <dcterms:created xsi:type="dcterms:W3CDTF">2019-06-19T02:08:00Z</dcterms:created>
  <dcterms:modified xsi:type="dcterms:W3CDTF">2023-02-23T01:17:00Z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93DCB8105B714F0B9EC574E4E0036FE0</vt:lpwstr>
  </property>
</Properties>
</file>