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4" userDrawn="1">
          <p15:clr>
            <a:srgbClr val="A4A3A4"/>
          </p15:clr>
        </p15:guide>
        <p15:guide id="2" pos="330" userDrawn="1">
          <p15:clr>
            <a:srgbClr val="A4A3A4"/>
          </p15:clr>
        </p15:guide>
        <p15:guide id="3" pos="7411" userDrawn="1">
          <p15:clr>
            <a:srgbClr val="A4A3A4"/>
          </p15:clr>
        </p15:guide>
        <p15:guide id="4" orient="horz" pos="898" userDrawn="1">
          <p15:clr>
            <a:srgbClr val="A4A3A4"/>
          </p15:clr>
        </p15:guide>
        <p15:guide id="5" orient="horz" pos="3424" userDrawn="1">
          <p15:clr>
            <a:srgbClr val="A4A3A4"/>
          </p15:clr>
        </p15:guide>
        <p15:guide id="6" orient="horz" pos="1097" userDrawn="1">
          <p15:clr>
            <a:srgbClr val="A4A3A4"/>
          </p15:clr>
        </p15:guide>
        <p15:guide id="7" pos="4991" userDrawn="1">
          <p15:clr>
            <a:srgbClr val="A4A3A4"/>
          </p15:clr>
        </p15:guide>
        <p15:guide id="8" orient="horz" pos="3032" userDrawn="1">
          <p15:clr>
            <a:srgbClr val="A4A3A4"/>
          </p15:clr>
        </p15:guide>
        <p15:guide id="9" orient="horz" pos="3806" userDrawn="1">
          <p15:clr>
            <a:srgbClr val="A4A3A4"/>
          </p15:clr>
        </p15:guide>
        <p15:guide id="10" orient="horz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howGuides="1">
      <p:cViewPr varScale="1">
        <p:scale>
          <a:sx n="99" d="100"/>
          <a:sy n="99" d="100"/>
        </p:scale>
        <p:origin x="84" y="582"/>
      </p:cViewPr>
      <p:guideLst>
        <p:guide orient="horz" pos="2594"/>
        <p:guide pos="330"/>
        <p:guide pos="7411"/>
        <p:guide orient="horz" pos="898"/>
        <p:guide orient="horz" pos="3424"/>
        <p:guide orient="horz" pos="1097"/>
        <p:guide pos="4991"/>
        <p:guide orient="horz" pos="3032"/>
        <p:guide orient="horz" pos="3806"/>
        <p:guide orient="horz" pos="21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rcRect b="6001"/>
          <a:stretch>
            <a:fillRect/>
          </a:stretch>
        </p:blipFill>
        <p:spPr>
          <a:xfrm>
            <a:off x="537210" y="1009650"/>
            <a:ext cx="11228070" cy="5882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4510" y="1107440"/>
            <a:ext cx="4495165" cy="635000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西安汉城湖试驾场地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4510" y="5720080"/>
            <a:ext cx="11227435" cy="1171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西安汉城湖试驾场地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，位于陕西省西安市雁塔区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，总面积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8000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 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118m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73m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柏油路面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全封闭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。可举办各类试乘试驾，安驾培训，车辆性能测试，新车发布会等大型活动。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23530" y="3843655"/>
            <a:ext cx="39389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长</a:t>
            </a:r>
            <a:r>
              <a:rPr lang="en-US" altLang="zh-CN" sz="1200">
                <a:latin typeface="+mn-ea"/>
                <a:cs typeface="+mn-ea"/>
              </a:rPr>
              <a:t>100</a:t>
            </a:r>
            <a:r>
              <a:rPr lang="en-US" altLang="zh-CN" sz="1200">
                <a:latin typeface="+mn-ea"/>
                <a:cs typeface="+mn-ea"/>
              </a:rPr>
              <a:t>m </a:t>
            </a:r>
            <a:r>
              <a:rPr lang="zh-CN" altLang="en-US" sz="1200">
                <a:latin typeface="+mn-ea"/>
                <a:cs typeface="+mn-ea"/>
              </a:rPr>
              <a:t>宽</a:t>
            </a:r>
            <a:r>
              <a:rPr lang="en-US" altLang="zh-CN" sz="1200">
                <a:latin typeface="+mn-ea"/>
                <a:cs typeface="+mn-ea"/>
              </a:rPr>
              <a:t>65</a:t>
            </a:r>
            <a:r>
              <a:rPr lang="en-US" altLang="zh-CN" sz="1200">
                <a:latin typeface="+mn-ea"/>
                <a:cs typeface="+mn-ea"/>
              </a:rPr>
              <a:t>m </a:t>
            </a:r>
            <a:r>
              <a:rPr lang="zh-CN" altLang="en-US" sz="1200">
                <a:latin typeface="+mn-ea"/>
                <a:cs typeface="+mn-ea"/>
              </a:rPr>
              <a:t>总面积</a:t>
            </a:r>
            <a:r>
              <a:rPr lang="en-US" altLang="zh-CN" sz="1200">
                <a:latin typeface="+mn-ea"/>
                <a:cs typeface="+mn-ea"/>
              </a:rPr>
              <a:t>6000</a:t>
            </a:r>
            <a:r>
              <a:rPr lang="zh-CN" altLang="en-US" sz="1200">
                <a:latin typeface="+mn-ea"/>
                <a:cs typeface="+mn-ea"/>
              </a:rPr>
              <a:t>㎡</a:t>
            </a:r>
            <a:r>
              <a:rPr lang="en-US" altLang="zh-CN" sz="1200">
                <a:latin typeface="+mn-ea"/>
                <a:cs typeface="+mn-ea"/>
              </a:rPr>
              <a:t> </a:t>
            </a:r>
            <a:br>
              <a:rPr lang="en-US" altLang="zh-CN" sz="1200">
                <a:latin typeface="+mn-ea"/>
                <a:cs typeface="+mn-ea"/>
              </a:rPr>
            </a:br>
            <a:r>
              <a:rPr lang="en-US" altLang="zh-CN" sz="1200">
                <a:latin typeface="+mn-ea"/>
                <a:cs typeface="+mn-ea"/>
              </a:rPr>
              <a:t>                 </a:t>
            </a:r>
            <a:r>
              <a:rPr lang="zh-CN" altLang="en-US" sz="1200">
                <a:latin typeface="+mn-ea"/>
                <a:cs typeface="+mn-ea"/>
              </a:rPr>
              <a:t>静态广场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长</a:t>
            </a:r>
            <a:r>
              <a:rPr lang="en-US" altLang="zh-CN" sz="1200">
                <a:latin typeface="+mn-ea"/>
                <a:cs typeface="+mn-ea"/>
              </a:rPr>
              <a:t>200m </a:t>
            </a:r>
            <a:r>
              <a:rPr lang="zh-CN" altLang="en-US" sz="1200">
                <a:latin typeface="+mn-ea"/>
                <a:cs typeface="+mn-ea"/>
              </a:rPr>
              <a:t>宽</a:t>
            </a:r>
            <a:r>
              <a:rPr lang="en-US" altLang="zh-CN" sz="1200">
                <a:latin typeface="+mn-ea"/>
                <a:cs typeface="+mn-ea"/>
              </a:rPr>
              <a:t>30m </a:t>
            </a:r>
            <a:r>
              <a:rPr lang="zh-CN" altLang="en-US" sz="1200">
                <a:latin typeface="+mn-ea"/>
                <a:cs typeface="+mn-ea"/>
              </a:rPr>
              <a:t>柏油路面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全封闭</a:t>
            </a:r>
            <a:endParaRPr lang="en-US" altLang="zh-CN" sz="1200" dirty="0" smtClean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sz="1200">
                <a:latin typeface="+mn-ea"/>
                <a:cs typeface="+mn-ea"/>
              </a:rPr>
              <a:t>380v/</a:t>
            </a:r>
            <a:r>
              <a:rPr lang="en-US" sz="1200">
                <a:latin typeface="+mn-ea"/>
                <a:cs typeface="+mn-ea"/>
              </a:rPr>
              <a:t>60</a:t>
            </a:r>
            <a:r>
              <a:rPr sz="1200">
                <a:latin typeface="+mn-ea"/>
                <a:cs typeface="+mn-ea"/>
              </a:rPr>
              <a:t>kw 方便接水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7923530" y="976630"/>
            <a:ext cx="3843655" cy="245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西安汉城湖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425575"/>
            <a:ext cx="7025005" cy="4883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0060" y="1052830"/>
            <a:ext cx="3689985" cy="22174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761095" y="350075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天籁超智驾挑战赛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西安站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98390" y="350075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天籁超智驾挑战赛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西安站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5685" y="350075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天籁超智驾挑战赛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西安站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08315" y="1052830"/>
            <a:ext cx="3679190" cy="2216785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3"/>
          <a:srcRect t="1373"/>
          <a:stretch>
            <a:fillRect/>
          </a:stretch>
        </p:blipFill>
        <p:spPr>
          <a:xfrm>
            <a:off x="480060" y="3889375"/>
            <a:ext cx="3686175" cy="2235200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4"/>
          <a:srcRect t="2202"/>
          <a:stretch>
            <a:fillRect/>
          </a:stretch>
        </p:blipFill>
        <p:spPr>
          <a:xfrm>
            <a:off x="4271645" y="3892550"/>
            <a:ext cx="3738245" cy="2233930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090" y="1052830"/>
            <a:ext cx="3726180" cy="2216785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6"/>
          <a:srcRect t="2605"/>
          <a:stretch>
            <a:fillRect/>
          </a:stretch>
        </p:blipFill>
        <p:spPr>
          <a:xfrm>
            <a:off x="8116570" y="3890645"/>
            <a:ext cx="3684905" cy="22364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814435" y="623697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天籁超智驾挑战赛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西安站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51730" y="623697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天籁超智驾挑战赛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西安站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9025" y="623697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天籁超智驾挑战赛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西安站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43c9bd40-c535-4ee5-8cae-e698243522e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西安汉城湖试驾场地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282</cp:revision>
  <dcterms:created xsi:type="dcterms:W3CDTF">2019-06-19T02:08:00Z</dcterms:created>
  <dcterms:modified xsi:type="dcterms:W3CDTF">2023-02-21T03:34:15Z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2BA5BEBD6901465BAD088312C751524E</vt:lpwstr>
  </property>
</Properties>
</file>