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4954" userDrawn="1">
          <p15:clr>
            <a:srgbClr val="A4A3A4"/>
          </p15:clr>
        </p15:guide>
        <p15:guide id="8" pos="2614" userDrawn="1">
          <p15:clr>
            <a:srgbClr val="A4A3A4"/>
          </p15:clr>
        </p15:guide>
        <p15:guide id="9" pos="2813" userDrawn="1">
          <p15:clr>
            <a:srgbClr val="A4A3A4"/>
          </p15:clr>
        </p15:guide>
        <p15:guide id="10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6"/>
        <p:guide pos="280"/>
        <p:guide pos="7387"/>
        <p:guide orient="horz" pos="648"/>
        <p:guide orient="horz" pos="3780"/>
        <p:guide pos="5020"/>
        <p:guide pos="4954"/>
        <p:guide pos="2614"/>
        <p:guide pos="2813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0037" b="20974"/>
          <a:stretch>
            <a:fillRect/>
          </a:stretch>
        </p:blipFill>
        <p:spPr>
          <a:xfrm>
            <a:off x="439420" y="949960"/>
            <a:ext cx="11312525" cy="59086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西安西部越野试驾场地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西安西部越野试驾场地，位于陕西省西安市长安区，设有大驼峰、侧坡、涉水坑、炮弹坑、180°掉头、梯级阵等障碍。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14945" y="4140200"/>
            <a:ext cx="38493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赛</a:t>
            </a:r>
            <a:r>
              <a:rPr sz="1200">
                <a:latin typeface="+mn-ea"/>
                <a:cs typeface="+mn-ea"/>
                <a:sym typeface="+mn-ea"/>
              </a:rPr>
              <a:t>道总长1.6km  宽3m 总面积约15000㎡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380v/60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af57d0c43e15f3ad0df7091d65e5a3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4475" y="1644015"/>
            <a:ext cx="3678555" cy="2342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413510"/>
            <a:ext cx="6142990" cy="4587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4780"/>
          <a:stretch>
            <a:fillRect/>
          </a:stretch>
        </p:blipFill>
        <p:spPr>
          <a:xfrm>
            <a:off x="7973060" y="3808730"/>
            <a:ext cx="3733165" cy="2310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2651" b="7195"/>
          <a:stretch>
            <a:fillRect/>
          </a:stretch>
        </p:blipFill>
        <p:spPr>
          <a:xfrm>
            <a:off x="4243705" y="3808730"/>
            <a:ext cx="3623310" cy="23094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11353"/>
          <a:stretch>
            <a:fillRect/>
          </a:stretch>
        </p:blipFill>
        <p:spPr>
          <a:xfrm>
            <a:off x="434975" y="3813810"/>
            <a:ext cx="3695065" cy="2305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1045210"/>
            <a:ext cx="3709670" cy="2310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4268"/>
          <a:stretch>
            <a:fillRect/>
          </a:stretch>
        </p:blipFill>
        <p:spPr>
          <a:xfrm>
            <a:off x="4240530" y="1052195"/>
            <a:ext cx="3632200" cy="2303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238" t="5433"/>
          <a:stretch>
            <a:fillRect/>
          </a:stretch>
        </p:blipFill>
        <p:spPr>
          <a:xfrm>
            <a:off x="7977505" y="1045845"/>
            <a:ext cx="3724910" cy="23101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5375" y="3416300"/>
            <a:ext cx="237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长安铃木维特拉越野挑战营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416300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长安铃木维特拉越野挑战营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83650" y="3425190"/>
            <a:ext cx="1915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北京•越野世家体验营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53185" y="6197600"/>
            <a:ext cx="1859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ATRS路虎全地形学院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27955" y="6197600"/>
            <a:ext cx="1736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ATRS路虎全地形学院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27160" y="6197600"/>
            <a:ext cx="1749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北京•越野世家体验营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fb16196-de9b-4835-9a50-6de2c90d6ef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西安西部越野试驾场地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246</cp:revision>
  <dcterms:created xsi:type="dcterms:W3CDTF">2019-06-19T02:08:00Z</dcterms:created>
  <dcterms:modified xsi:type="dcterms:W3CDTF">2023-02-23T01:18:12Z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92DDEC5EAA7847B7A3C2C97AD52D16CB</vt:lpwstr>
  </property>
</Properties>
</file>