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7" userDrawn="1">
          <p15:clr>
            <a:srgbClr val="A4A3A4"/>
          </p15:clr>
        </p15:guide>
        <p15:guide id="2" pos="313" userDrawn="1">
          <p15:clr>
            <a:srgbClr val="A4A3A4"/>
          </p15:clr>
        </p15:guide>
        <p15:guide id="3" pos="7404" userDrawn="1">
          <p15:clr>
            <a:srgbClr val="A4A3A4"/>
          </p15:clr>
        </p15:guide>
        <p15:guide id="4" orient="horz" pos="643" userDrawn="1">
          <p15:clr>
            <a:srgbClr val="A4A3A4"/>
          </p15:clr>
        </p15:guide>
        <p15:guide id="5" orient="horz" pos="3801" userDrawn="1">
          <p15:clr>
            <a:srgbClr val="A4A3A4"/>
          </p15:clr>
        </p15:guide>
        <p15:guide id="6" pos="5003" userDrawn="1">
          <p15:clr>
            <a:srgbClr val="A4A3A4"/>
          </p15:clr>
        </p15:guide>
        <p15:guide id="7" pos="2602" userDrawn="1">
          <p15:clr>
            <a:srgbClr val="A4A3A4"/>
          </p15:clr>
        </p15:guide>
        <p15:guide id="8" orient="horz" pos="21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287"/>
        <p:guide pos="313"/>
        <p:guide pos="7404"/>
        <p:guide orient="horz" pos="643"/>
        <p:guide orient="horz" pos="3801"/>
        <p:guide pos="5003"/>
        <p:guide pos="2602"/>
        <p:guide orient="horz" pos="21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755" y="999490"/>
            <a:ext cx="11228705" cy="586232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郑州体育中心试驾场地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001385"/>
            <a:ext cx="10772140" cy="860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河南省体育中心是一个综合性的运动训练基地，体育中心占地约 653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660 平方米（980 亩） ，建筑面积 86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588平方米。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rcRect b="4298"/>
          <a:stretch>
            <a:fillRect/>
          </a:stretch>
        </p:blipFill>
        <p:spPr>
          <a:xfrm>
            <a:off x="8145145" y="1722755"/>
            <a:ext cx="3696970" cy="23374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45145" y="4060190"/>
            <a:ext cx="38493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面积约为</a:t>
            </a:r>
            <a:r>
              <a:rPr lang="en-US" altLang="zh-CN" sz="1200">
                <a:latin typeface="+mn-ea"/>
                <a:cs typeface="+mn-ea"/>
                <a:sym typeface="+mn-ea"/>
              </a:rPr>
              <a:t>10000</a:t>
            </a:r>
            <a:r>
              <a:rPr lang="zh-CN" sz="1200">
                <a:latin typeface="+mn-ea"/>
                <a:cs typeface="+mn-ea"/>
                <a:sym typeface="+mn-ea"/>
              </a:rPr>
              <a:t>㎡   水泥地面  不封闭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200</a:t>
            </a:r>
            <a:r>
              <a:rPr lang="en-US" altLang="zh-CN" sz="1200">
                <a:latin typeface="+mn-ea"/>
                <a:cs typeface="+mn-ea"/>
                <a:sym typeface="+mn-ea"/>
              </a:rPr>
              <a:t>kw </a:t>
            </a:r>
            <a:r>
              <a:rPr lang="zh-CN" sz="1200">
                <a:latin typeface="+mn-ea"/>
                <a:cs typeface="+mn-ea"/>
                <a:sym typeface="+mn-ea"/>
              </a:rPr>
              <a:t>方便接水 </a:t>
            </a:r>
            <a:endParaRPr 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√郑州体育中心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" y="1010920"/>
            <a:ext cx="7560945" cy="44742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b="6833"/>
          <a:stretch>
            <a:fillRect/>
          </a:stretch>
        </p:blipFill>
        <p:spPr>
          <a:xfrm>
            <a:off x="497840" y="1019175"/>
            <a:ext cx="3634105" cy="2311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r="710" b="14356"/>
          <a:stretch>
            <a:fillRect/>
          </a:stretch>
        </p:blipFill>
        <p:spPr>
          <a:xfrm>
            <a:off x="8079105" y="3724275"/>
            <a:ext cx="3642360" cy="23088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r="1856" b="5838"/>
          <a:stretch>
            <a:fillRect/>
          </a:stretch>
        </p:blipFill>
        <p:spPr>
          <a:xfrm>
            <a:off x="4267200" y="3724275"/>
            <a:ext cx="3667125" cy="23088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r="2088" b="7257"/>
          <a:stretch>
            <a:fillRect/>
          </a:stretch>
        </p:blipFill>
        <p:spPr>
          <a:xfrm>
            <a:off x="497840" y="3725545"/>
            <a:ext cx="3634105" cy="23114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rcRect t="5785"/>
          <a:stretch>
            <a:fillRect/>
          </a:stretch>
        </p:blipFill>
        <p:spPr>
          <a:xfrm>
            <a:off x="4257040" y="1017270"/>
            <a:ext cx="3685540" cy="23164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rcRect l="2991" r="897"/>
          <a:stretch>
            <a:fillRect/>
          </a:stretch>
        </p:blipFill>
        <p:spPr>
          <a:xfrm>
            <a:off x="8080375" y="1021080"/>
            <a:ext cx="3647440" cy="231330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41400" y="3355975"/>
            <a:ext cx="2527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广汽新能源主题试驾会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90770" y="3355975"/>
            <a:ext cx="2410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广汽新能源主题试驾会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16645" y="3355975"/>
            <a:ext cx="23260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梅赛德斯</a:t>
            </a:r>
            <a:r>
              <a:rPr lang="en-US" altLang="zh-CN" sz="1200">
                <a:latin typeface="+mn-ea"/>
                <a:cs typeface="+mn-ea"/>
                <a:sym typeface="+mn-ea"/>
              </a:rPr>
              <a:t>-</a:t>
            </a:r>
            <a:r>
              <a:rPr lang="zh-CN" altLang="en-US" sz="1200">
                <a:latin typeface="+mn-ea"/>
                <a:cs typeface="+mn-ea"/>
                <a:sym typeface="+mn-ea"/>
              </a:rPr>
              <a:t>奔驰</a:t>
            </a:r>
            <a:r>
              <a:rPr lang="en-US" altLang="zh-CN" sz="1200">
                <a:latin typeface="+mn-ea"/>
                <a:cs typeface="+mn-ea"/>
                <a:sym typeface="+mn-ea"/>
              </a:rPr>
              <a:t>E</a:t>
            </a:r>
            <a:r>
              <a:rPr lang="zh-CN" altLang="en-US" sz="1200">
                <a:latin typeface="+mn-ea"/>
                <a:cs typeface="+mn-ea"/>
                <a:sym typeface="+mn-ea"/>
              </a:rPr>
              <a:t>级产品体验之旅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50340" y="6126480"/>
            <a:ext cx="1726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北京现代第四代胜达巅峰对比试驾体验营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92820" y="6126480"/>
            <a:ext cx="25666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梅赛德斯</a:t>
            </a:r>
            <a:r>
              <a:rPr lang="en-US" altLang="zh-CN" sz="1200">
                <a:latin typeface="+mn-ea"/>
                <a:cs typeface="+mn-ea"/>
                <a:sym typeface="+mn-ea"/>
              </a:rPr>
              <a:t>-</a:t>
            </a:r>
            <a:r>
              <a:rPr lang="zh-CN" altLang="en-US" sz="1200">
                <a:latin typeface="+mn-ea"/>
                <a:cs typeface="+mn-ea"/>
                <a:sym typeface="+mn-ea"/>
              </a:rPr>
              <a:t>奔驰</a:t>
            </a:r>
            <a:r>
              <a:rPr lang="en-US" altLang="zh-CN" sz="1200">
                <a:latin typeface="+mn-ea"/>
                <a:cs typeface="+mn-ea"/>
                <a:sym typeface="+mn-ea"/>
              </a:rPr>
              <a:t>E</a:t>
            </a:r>
            <a:r>
              <a:rPr lang="zh-CN" altLang="en-US" sz="1200">
                <a:latin typeface="+mn-ea"/>
                <a:cs typeface="+mn-ea"/>
                <a:sym typeface="+mn-ea"/>
              </a:rPr>
              <a:t>级产品体验之旅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43195" y="6126480"/>
            <a:ext cx="1726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北京现代第四代胜达巅峰对比试驾体验营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a13139b7-0e8a-451d-a267-b90332c33fcd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WPS 演示</Application>
  <PresentationFormat>宽屏</PresentationFormat>
  <Paragraphs>25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郑州体育中心试驾场地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郑州体育中心试驾场地</dc:title>
  <dc:creator/>
  <cp:lastModifiedBy>s_兔玖</cp:lastModifiedBy>
  <cp:revision>265</cp:revision>
  <dcterms:created xsi:type="dcterms:W3CDTF">2019-06-19T02:08:00Z</dcterms:created>
  <dcterms:modified xsi:type="dcterms:W3CDTF">2023-02-23T00:58:40Z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D90BD71D9EF249C1A8F7FC5A0797CD21</vt:lpwstr>
  </property>
</Properties>
</file>