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60" userDrawn="1">
          <p15:clr>
            <a:srgbClr val="A4A3A4"/>
          </p15:clr>
        </p15:guide>
        <p15:guide id="2" pos="7452" userDrawn="1">
          <p15:clr>
            <a:srgbClr val="A4A3A4"/>
          </p15:clr>
        </p15:guide>
        <p15:guide id="3" orient="horz" pos="637" userDrawn="1">
          <p15:clr>
            <a:srgbClr val="A4A3A4"/>
          </p15:clr>
        </p15:guide>
        <p15:guide id="4" pos="4987" userDrawn="1">
          <p15:clr>
            <a:srgbClr val="A4A3A4"/>
          </p15:clr>
        </p15:guide>
        <p15:guide id="5" orient="horz" pos="2573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pos="260"/>
        <p:guide pos="7452"/>
        <p:guide orient="horz" pos="637"/>
        <p:guide pos="4987"/>
        <p:guide orient="horz" pos="2573"/>
        <p:guide orient="horz" pos="40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1011555"/>
            <a:ext cx="1137158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郑州啸鹰试驾场地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93700" y="5375275"/>
            <a:ext cx="11397615" cy="148272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793105"/>
            <a:ext cx="877506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郑州啸鹰试驾场地位于河南省郑州市上街通航试验区内，紧邻连霍高速虎牢关下口，交通便利，可进行场地试驾、路面试驾、汽车团购会、汽车培训等相关活动。同时可提供直升机对比试驾、模拟飞行舱、飞机静态展览、飞行培训等航空相关的配套服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29880" y="4187825"/>
            <a:ext cx="38804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长150米 宽110米 最长直线加速350米 水泥地面 </a:t>
            </a:r>
            <a:endParaRPr lang="en-US" altLang="zh-CN" sz="1200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380v/400kw 方便接水</a:t>
            </a:r>
            <a:endParaRPr sz="1200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发布厅</a:t>
            </a:r>
            <a:r>
              <a:rPr sz="1200" dirty="0">
                <a:latin typeface="+mj-ea"/>
                <a:ea typeface="+mj-ea"/>
                <a:cs typeface="+mj-ea"/>
                <a:sym typeface="+mn-ea"/>
              </a:rPr>
              <a:t> 固定</a:t>
            </a:r>
            <a:r>
              <a:rPr lang="zh-CN" sz="1200" dirty="0">
                <a:latin typeface="+mj-ea"/>
                <a:ea typeface="+mj-ea"/>
                <a:cs typeface="+mj-ea"/>
                <a:sym typeface="+mn-ea"/>
              </a:rPr>
              <a:t>洗手</a:t>
            </a:r>
            <a:r>
              <a:rPr sz="1200" dirty="0">
                <a:latin typeface="+mj-ea"/>
                <a:ea typeface="+mj-ea"/>
                <a:cs typeface="+mj-ea"/>
                <a:sym typeface="+mn-ea"/>
              </a:rPr>
              <a:t>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1150" y="1489710"/>
            <a:ext cx="3886200" cy="2584450"/>
          </a:xfrm>
          <a:prstGeom prst="rect">
            <a:avLst/>
          </a:prstGeom>
        </p:spPr>
      </p:pic>
      <p:pic>
        <p:nvPicPr>
          <p:cNvPr id="3" name="图片 2" descr="√郑州啸鹰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" y="1010920"/>
            <a:ext cx="7531100" cy="5450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4965" y="6296025"/>
            <a:ext cx="1529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</a:t>
            </a:r>
            <a:r>
              <a:rPr lang="en-US" altLang="zh-CN" sz="1200">
                <a:latin typeface="+mn-ea"/>
                <a:cs typeface="+mn-ea"/>
              </a:rPr>
              <a:t>CS35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60695" y="6290945"/>
            <a:ext cx="1317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沃尔沃试驾会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24170" y="3509010"/>
            <a:ext cx="1393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长城</a:t>
            </a:r>
            <a:r>
              <a:rPr lang="en-US" altLang="zh-CN" sz="1200">
                <a:latin typeface="+mn-ea"/>
                <a:cs typeface="+mn-ea"/>
              </a:rPr>
              <a:t>WAY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 descr="20b60316a77eddbc2603c9ea89f5f7b"/>
          <p:cNvPicPr>
            <a:picLocks noChangeAspect="1"/>
          </p:cNvPicPr>
          <p:nvPr/>
        </p:nvPicPr>
        <p:blipFill>
          <a:blip r:embed="rId1"/>
          <a:srcRect r="11101"/>
          <a:stretch>
            <a:fillRect/>
          </a:stretch>
        </p:blipFill>
        <p:spPr>
          <a:xfrm>
            <a:off x="4231640" y="1108075"/>
            <a:ext cx="3669665" cy="2308860"/>
          </a:xfrm>
          <a:prstGeom prst="rect">
            <a:avLst/>
          </a:prstGeom>
        </p:spPr>
      </p:pic>
      <p:pic>
        <p:nvPicPr>
          <p:cNvPr id="6" name="图片 5" descr="a6d4ee7d4c2697d8a22eb22eb619ac4"/>
          <p:cNvPicPr>
            <a:picLocks noChangeAspect="1"/>
          </p:cNvPicPr>
          <p:nvPr/>
        </p:nvPicPr>
        <p:blipFill>
          <a:blip r:embed="rId2"/>
          <a:srcRect l="438" t="2080" r="4172" b="5029"/>
          <a:stretch>
            <a:fillRect/>
          </a:stretch>
        </p:blipFill>
        <p:spPr>
          <a:xfrm>
            <a:off x="8018145" y="1105535"/>
            <a:ext cx="3731895" cy="2321560"/>
          </a:xfrm>
          <a:prstGeom prst="rect">
            <a:avLst/>
          </a:prstGeom>
        </p:spPr>
      </p:pic>
      <p:pic>
        <p:nvPicPr>
          <p:cNvPr id="12" name="图片 11" descr="5fc8311cde2f9bcfdfe1ba811ea4f4e_副本"/>
          <p:cNvPicPr>
            <a:picLocks noChangeAspect="1"/>
          </p:cNvPicPr>
          <p:nvPr/>
        </p:nvPicPr>
        <p:blipFill>
          <a:blip r:embed="rId3"/>
          <a:srcRect b="250"/>
          <a:stretch>
            <a:fillRect/>
          </a:stretch>
        </p:blipFill>
        <p:spPr>
          <a:xfrm>
            <a:off x="421640" y="3879215"/>
            <a:ext cx="3697605" cy="232219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364980" y="3509010"/>
            <a:ext cx="132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长城</a:t>
            </a:r>
            <a:r>
              <a:rPr lang="en-US" altLang="zh-CN" sz="1200">
                <a:latin typeface="+mn-ea"/>
                <a:cs typeface="+mn-ea"/>
              </a:rPr>
              <a:t>WAY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r="16484"/>
          <a:stretch>
            <a:fillRect/>
          </a:stretch>
        </p:blipFill>
        <p:spPr>
          <a:xfrm>
            <a:off x="8026400" y="3782060"/>
            <a:ext cx="3730625" cy="24168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b="6210"/>
          <a:stretch>
            <a:fillRect/>
          </a:stretch>
        </p:blipFill>
        <p:spPr>
          <a:xfrm>
            <a:off x="413385" y="1105535"/>
            <a:ext cx="3698240" cy="23114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10690" y="3509010"/>
            <a:ext cx="1357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长城</a:t>
            </a:r>
            <a:r>
              <a:rPr lang="en-US" altLang="zh-CN" sz="1200">
                <a:latin typeface="+mn-ea"/>
                <a:cs typeface="+mn-ea"/>
              </a:rPr>
              <a:t>WAY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r="18140"/>
          <a:stretch>
            <a:fillRect/>
          </a:stretch>
        </p:blipFill>
        <p:spPr>
          <a:xfrm>
            <a:off x="4231640" y="3876675"/>
            <a:ext cx="3682365" cy="23221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440545" y="6290945"/>
            <a:ext cx="1170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沃尔沃试驾会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c3dea6d6-b506-4de8-978e-6988229d5e0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郑州啸鹰试驾场地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郑州啸鹰试驾场地</dc:title>
  <dc:creator/>
  <cp:lastModifiedBy>s_兔玖</cp:lastModifiedBy>
  <cp:revision>223</cp:revision>
  <dcterms:created xsi:type="dcterms:W3CDTF">2019-06-19T02:08:00Z</dcterms:created>
  <dcterms:modified xsi:type="dcterms:W3CDTF">2023-02-22T08:25:30Z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57F4B1C4F4574D57B0D76C2E8F29E724</vt:lpwstr>
  </property>
</Properties>
</file>