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 userDrawn="1">
          <p15:clr>
            <a:srgbClr val="A4A3A4"/>
          </p15:clr>
        </p15:guide>
        <p15:guide id="2" pos="292" userDrawn="1">
          <p15:clr>
            <a:srgbClr val="A4A3A4"/>
          </p15:clr>
        </p15:guide>
        <p15:guide id="3" pos="737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068" userDrawn="1">
          <p15:clr>
            <a:srgbClr val="A4A3A4"/>
          </p15:clr>
        </p15:guide>
        <p15:guide id="7" pos="2618" userDrawn="1">
          <p15:clr>
            <a:srgbClr val="A4A3A4"/>
          </p15:clr>
        </p15:guide>
        <p15:guide id="8" orient="horz" pos="20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5"/>
        <p:guide pos="292"/>
        <p:guide pos="7375"/>
        <p:guide orient="horz" pos="637"/>
        <p:guide orient="horz" pos="3780"/>
        <p:guide pos="5068"/>
        <p:guide pos="2618"/>
        <p:guide orient="horz" pos="20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5.png"/><Relationship Id="rId3" Type="http://schemas.openxmlformats.org/officeDocument/2006/relationships/tags" Target="../tags/tag20.xml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0" y="1005205"/>
            <a:ext cx="11217910" cy="58515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郑州红土沟越野试驾场地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0772140" cy="1052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郑州红土沟越野试驾场地，位于郑州市巩义市，赛道长度2.06km，宽度6-8m，落差12m，并设有极具挑战性的大小驼峰、搓板路、轮胎坑、乱石阵、侧倾道、涉水槽、S弯等技术障碍。在这条2.06千米的赛道，从上空看是一张八卦图，集聚含义，过障和竞速融合，适合各种硬派越野车、SUV、皮卡车的试乘试驾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41640" y="1398270"/>
            <a:ext cx="3718560" cy="2292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7195" y="405130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赛道总长2.06km  宽6-8m 总面积约110000㎡ 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</a:t>
            </a:r>
            <a:r>
              <a:rPr lang="en-US" sz="1200">
                <a:latin typeface="+mn-ea"/>
                <a:cs typeface="+mn-ea"/>
                <a:sym typeface="+mn-ea"/>
              </a:rPr>
              <a:t>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8455" y="1398270"/>
            <a:ext cx="7430135" cy="45910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t="2801"/>
          <a:stretch>
            <a:fillRect/>
          </a:stretch>
        </p:blipFill>
        <p:spPr>
          <a:xfrm>
            <a:off x="4261485" y="1042670"/>
            <a:ext cx="3672205" cy="2313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010920"/>
            <a:ext cx="3689350" cy="23260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b="4698"/>
          <a:stretch>
            <a:fillRect/>
          </a:stretch>
        </p:blipFill>
        <p:spPr>
          <a:xfrm>
            <a:off x="8045450" y="1050290"/>
            <a:ext cx="3662680" cy="2305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5841" b="10971"/>
          <a:stretch>
            <a:fillRect/>
          </a:stretch>
        </p:blipFill>
        <p:spPr>
          <a:xfrm>
            <a:off x="457200" y="3689985"/>
            <a:ext cx="3698875" cy="2295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b="3215"/>
          <a:stretch>
            <a:fillRect/>
          </a:stretch>
        </p:blipFill>
        <p:spPr>
          <a:xfrm>
            <a:off x="4258945" y="3686175"/>
            <a:ext cx="3673475" cy="2293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t="4014"/>
          <a:stretch>
            <a:fillRect/>
          </a:stretch>
        </p:blipFill>
        <p:spPr>
          <a:xfrm>
            <a:off x="8035290" y="3684270"/>
            <a:ext cx="3662680" cy="23012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41400" y="335597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斯巴鲁森林人越野试驾体验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35597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斯巴鲁森林人越野试驾体验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23325" y="3336925"/>
            <a:ext cx="2107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斯巴鲁森林人越野试驾体验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3145" y="6034405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2019款帕杰罗试驾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72025" y="6034405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2019款帕杰罗试驾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93455" y="6034405"/>
            <a:ext cx="2566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2019款帕杰罗试驾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611,&quot;width&quot;:585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2951,&quot;width&quot;:4776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DOCER_TEMPLATE_OPEN_ONCE_MARK" val="1"/>
  <p:tag name="KSO_WPP_MARK_KEY" val="11ae701e-7131-4ced-9118-06086b1588cb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郑州红土沟越野试驾场地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259</cp:revision>
  <dcterms:created xsi:type="dcterms:W3CDTF">2019-06-19T02:08:00Z</dcterms:created>
  <dcterms:modified xsi:type="dcterms:W3CDTF">2023-02-16T02:45:10Z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94A76740B0484FC4AE88E3B58F3077F8</vt:lpwstr>
  </property>
</Properties>
</file>