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42" userDrawn="1">
          <p15:clr>
            <a:srgbClr val="A4A3A4"/>
          </p15:clr>
        </p15:guide>
        <p15:guide id="4" pos="4987" userDrawn="1">
          <p15:clr>
            <a:srgbClr val="A4A3A4"/>
          </p15:clr>
        </p15:guide>
        <p15:guide id="5" orient="horz" pos="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88"/>
        <p:guide pos="263"/>
        <p:guide pos="7442"/>
        <p:guide pos="4987"/>
        <p:guide orient="horz" pos="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19039" b="5762"/>
          <a:stretch>
            <a:fillRect/>
          </a:stretch>
        </p:blipFill>
        <p:spPr>
          <a:xfrm>
            <a:off x="401955" y="1017270"/>
            <a:ext cx="11430635" cy="58337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>
                <a:solidFill>
                  <a:schemeClr val="bg1"/>
                </a:solidFill>
              </a:rPr>
              <a:t>郑州西服务区试驾场地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5765" y="5369560"/>
            <a:ext cx="11397615" cy="149352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745480"/>
            <a:ext cx="744283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 dirty="0">
                <a:solidFill>
                  <a:schemeClr val="bg2"/>
                </a:solidFill>
                <a:latin typeface="+mn-ea"/>
                <a:cs typeface="+mn-ea"/>
                <a:sym typeface="+mn-ea"/>
              </a:rPr>
              <a:t>郑州西服务区试驾场地位于郑州西南绕城高速公路k16+800米处，占地面积156亩。</a:t>
            </a:r>
            <a:r>
              <a:rPr lang="zh-CN" altLang="en-US" sz="1200" b="1" dirty="0">
                <a:solidFill>
                  <a:schemeClr val="bg2"/>
                </a:solidFill>
                <a:latin typeface="+mn-ea"/>
                <a:cs typeface="+mn-ea"/>
                <a:sym typeface="+mn-ea"/>
              </a:rPr>
              <a:t>适合各类汽车品牌试乘试驾、汽车测评、大型团购会等</a:t>
            </a:r>
            <a:r>
              <a:rPr sz="1200" b="1" dirty="0">
                <a:solidFill>
                  <a:schemeClr val="bg2"/>
                </a:solidFill>
                <a:latin typeface="+mn-ea"/>
                <a:cs typeface="+mn-ea"/>
                <a:sym typeface="+mn-ea"/>
              </a:rPr>
              <a:t>。</a:t>
            </a:r>
            <a:endParaRPr sz="1200" b="1" dirty="0"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ea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17180" y="4084955"/>
            <a:ext cx="37750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210m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75m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水泥地面  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 spc="-5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380v/</a:t>
            </a:r>
            <a:r>
              <a:rPr lang="en-US" sz="1200" spc="-5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200kw  </a:t>
            </a:r>
            <a:r>
              <a:rPr lang="zh-CN" altLang="en-US" sz="1200" spc="-5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方便接水</a:t>
            </a:r>
            <a:r>
              <a:rPr sz="1200" spc="-5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 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8" name="图片 7" descr="空场地照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7180" y="1478915"/>
            <a:ext cx="3775075" cy="2312035"/>
          </a:xfrm>
          <a:prstGeom prst="rect">
            <a:avLst/>
          </a:prstGeom>
        </p:spPr>
      </p:pic>
      <p:pic>
        <p:nvPicPr>
          <p:cNvPr id="4" name="图片 3" descr="√郑州西服务区试驾场地-新版"/>
          <p:cNvPicPr>
            <a:picLocks noChangeAspect="1"/>
          </p:cNvPicPr>
          <p:nvPr/>
        </p:nvPicPr>
        <p:blipFill>
          <a:blip r:embed="rId2"/>
          <a:srcRect t="11711" b="4521"/>
          <a:stretch>
            <a:fillRect/>
          </a:stretch>
        </p:blipFill>
        <p:spPr>
          <a:xfrm>
            <a:off x="403225" y="1329055"/>
            <a:ext cx="7523480" cy="48526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r="1146" b="5128"/>
          <a:stretch>
            <a:fillRect/>
          </a:stretch>
        </p:blipFill>
        <p:spPr>
          <a:xfrm>
            <a:off x="422910" y="1050925"/>
            <a:ext cx="3723640" cy="2383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t="17172" r="7545" b="5075"/>
          <a:stretch>
            <a:fillRect/>
          </a:stretch>
        </p:blipFill>
        <p:spPr>
          <a:xfrm>
            <a:off x="8089265" y="3859530"/>
            <a:ext cx="3722370" cy="2373630"/>
          </a:xfrm>
          <a:prstGeom prst="rect">
            <a:avLst/>
          </a:prstGeom>
        </p:spPr>
      </p:pic>
      <p:pic>
        <p:nvPicPr>
          <p:cNvPr id="12" name="图片 11" descr="活动照片 (2)"/>
          <p:cNvPicPr>
            <a:picLocks noChangeAspect="1"/>
          </p:cNvPicPr>
          <p:nvPr/>
        </p:nvPicPr>
        <p:blipFill>
          <a:blip r:embed="rId3"/>
          <a:srcRect l="5127" r="3128" b="4422"/>
          <a:stretch>
            <a:fillRect/>
          </a:stretch>
        </p:blipFill>
        <p:spPr>
          <a:xfrm>
            <a:off x="4255770" y="3859530"/>
            <a:ext cx="3725545" cy="23818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5244" r="2704" b="1932"/>
          <a:stretch>
            <a:fillRect/>
          </a:stretch>
        </p:blipFill>
        <p:spPr>
          <a:xfrm>
            <a:off x="422910" y="3843020"/>
            <a:ext cx="3724910" cy="23901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l="433" t="1672" r="5442" b="7916"/>
          <a:stretch>
            <a:fillRect/>
          </a:stretch>
        </p:blipFill>
        <p:spPr>
          <a:xfrm>
            <a:off x="8089265" y="1049655"/>
            <a:ext cx="3724275" cy="2385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 l="206" t="3143" r="7102" b="7828"/>
          <a:stretch>
            <a:fillRect/>
          </a:stretch>
        </p:blipFill>
        <p:spPr>
          <a:xfrm>
            <a:off x="4256405" y="1050290"/>
            <a:ext cx="3723005" cy="23926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50365" y="3500755"/>
            <a:ext cx="12776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蔚来汽车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18920" y="6258560"/>
            <a:ext cx="14097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BMW mini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60010" y="6266815"/>
            <a:ext cx="19056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一汽大众奥迪试驾体验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0685" y="3500755"/>
            <a:ext cx="12725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蔚来汽车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305925" y="3500755"/>
            <a:ext cx="12547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蔚来汽车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566275" y="6266815"/>
            <a:ext cx="11233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雪佛兰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25fe841c-e86f-47d9-9a39-4c689878e31f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郑州西服务区试驾场地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郑州西服务区试驾场地</dc:title>
  <dc:creator/>
  <cp:lastModifiedBy>s_兔玖</cp:lastModifiedBy>
  <cp:revision>222</cp:revision>
  <dcterms:created xsi:type="dcterms:W3CDTF">2019-06-19T02:08:00Z</dcterms:created>
  <dcterms:modified xsi:type="dcterms:W3CDTF">2023-02-22T08:23:07Z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D49ED0B8DA754F95B88555636BDE8539</vt:lpwstr>
  </property>
</Properties>
</file>