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5" userDrawn="1">
          <p15:clr>
            <a:srgbClr val="A4A3A4"/>
          </p15:clr>
        </p15:guide>
        <p15:guide id="2" pos="259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73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082" userDrawn="1">
          <p15:clr>
            <a:srgbClr val="A4A3A4"/>
          </p15:clr>
        </p15:guide>
        <p15:guide id="8" orient="horz" pos="3050" userDrawn="1">
          <p15:clr>
            <a:srgbClr val="A4A3A4"/>
          </p15:clr>
        </p15:guide>
        <p15:guide id="9" orient="horz" pos="837" userDrawn="1">
          <p15:clr>
            <a:srgbClr val="A4A3A4"/>
          </p15:clr>
        </p15:guide>
        <p15:guide id="10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45"/>
        <p:guide pos="259"/>
        <p:guide pos="7423"/>
        <p:guide orient="horz" pos="637"/>
        <p:guide orient="horz" pos="3373"/>
        <p:guide orient="horz" pos="1153"/>
        <p:guide pos="5082"/>
        <p:guide orient="horz" pos="3050"/>
        <p:guide orient="horz" pos="837"/>
        <p:guide orient="horz" pos="37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08380"/>
            <a:ext cx="11387455" cy="58496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上海天马赛车场地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54955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712460"/>
            <a:ext cx="934466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上海天马赛车场地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是长江三角地区仅有的两家专业赛车场之一。赛道全长 2.063公里，直线段宽至12米，共有8个左弯和6个右弯，其中4个弯道更宽至14米。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45145" y="4048760"/>
            <a:ext cx="33629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7万/天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长200m 宽50m </a:t>
            </a:r>
            <a:r>
              <a:rPr 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110m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70m </a:t>
            </a:r>
            <a:r>
              <a:rPr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柏油地面</a:t>
            </a:r>
            <a:endParaRPr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不方便接水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夜间照明 培训教室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9" name="图片 8" descr="4975ad81da6ddc87b6fa548c9e730f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8485" y="1937385"/>
            <a:ext cx="3362960" cy="1807845"/>
          </a:xfrm>
          <a:prstGeom prst="rect">
            <a:avLst/>
          </a:prstGeom>
        </p:spPr>
      </p:pic>
      <p:pic>
        <p:nvPicPr>
          <p:cNvPr id="3" name="图片 2" descr="上海天马赛车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1010920"/>
            <a:ext cx="6692900" cy="53143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86890" y="3526790"/>
            <a:ext cx="111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路虎汽车试驾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2270" y="6332855"/>
            <a:ext cx="13830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捷豹</a:t>
            </a:r>
            <a:r>
              <a:rPr lang="en-US" altLang="zh-CN" sz="1200">
                <a:latin typeface="+mn-ea"/>
                <a:cs typeface="+mn-ea"/>
              </a:rPr>
              <a:t>XE</a:t>
            </a:r>
            <a:r>
              <a:rPr lang="zh-CN" altLang="en-US" sz="1200">
                <a:latin typeface="+mn-ea"/>
                <a:cs typeface="+mn-ea"/>
              </a:rPr>
              <a:t>领跑体验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17845" y="3528695"/>
            <a:ext cx="1190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广汽丰田试驾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10175" y="6332855"/>
            <a:ext cx="20059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C</a:t>
            </a:r>
            <a:r>
              <a:rPr lang="zh-CN" altLang="en-US" sz="1200">
                <a:latin typeface="+mn-ea"/>
                <a:cs typeface="+mn-ea"/>
              </a:rPr>
              <a:t>级挑战赛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91015" y="6339205"/>
            <a:ext cx="15303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长城</a:t>
            </a:r>
            <a:r>
              <a:rPr lang="en-US" altLang="zh-CN" sz="1200">
                <a:latin typeface="+mn-ea"/>
                <a:cs typeface="+mn-ea"/>
              </a:rPr>
              <a:t>WEY</a:t>
            </a:r>
            <a:r>
              <a:rPr lang="zh-CN" sz="1200">
                <a:latin typeface="+mn-ea"/>
                <a:cs typeface="+mn-ea"/>
              </a:rPr>
              <a:t>汽车试驾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3" name="图片 2" descr="d69bbea723a562a28f24f3665320618"/>
          <p:cNvPicPr>
            <a:picLocks noChangeAspect="1"/>
          </p:cNvPicPr>
          <p:nvPr/>
        </p:nvPicPr>
        <p:blipFill>
          <a:blip r:embed="rId1"/>
          <a:srcRect r="9657"/>
          <a:stretch>
            <a:fillRect/>
          </a:stretch>
        </p:blipFill>
        <p:spPr>
          <a:xfrm>
            <a:off x="410845" y="1104900"/>
            <a:ext cx="3713480" cy="2343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9994"/>
          <a:stretch>
            <a:fillRect/>
          </a:stretch>
        </p:blipFill>
        <p:spPr>
          <a:xfrm>
            <a:off x="4237355" y="1099185"/>
            <a:ext cx="3717290" cy="23539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98000" y="3529965"/>
            <a:ext cx="1190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长安福特试驾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l="4948" r="1734"/>
          <a:stretch>
            <a:fillRect/>
          </a:stretch>
        </p:blipFill>
        <p:spPr>
          <a:xfrm>
            <a:off x="410845" y="3881755"/>
            <a:ext cx="3707130" cy="2331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r="5238"/>
          <a:stretch>
            <a:fillRect/>
          </a:stretch>
        </p:blipFill>
        <p:spPr>
          <a:xfrm>
            <a:off x="4237355" y="3902710"/>
            <a:ext cx="3722370" cy="23317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rcRect l="13106"/>
          <a:stretch>
            <a:fillRect/>
          </a:stretch>
        </p:blipFill>
        <p:spPr>
          <a:xfrm>
            <a:off x="8079105" y="3888105"/>
            <a:ext cx="3705225" cy="23253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rcRect l="13099" r="2542"/>
          <a:stretch>
            <a:fillRect/>
          </a:stretch>
        </p:blipFill>
        <p:spPr>
          <a:xfrm>
            <a:off x="8067675" y="1094740"/>
            <a:ext cx="3716655" cy="235331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9aafd3b6-5610-4b45-bb6a-164ac7e9c80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上海天马赛车场地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220</cp:revision>
  <dcterms:created xsi:type="dcterms:W3CDTF">2019-06-19T02:08:00Z</dcterms:created>
  <dcterms:modified xsi:type="dcterms:W3CDTF">2023-02-23T05:54:17Z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A306B8CB7CB8446A8C7C5A7B42FBA4EC</vt:lpwstr>
  </property>
</Properties>
</file>