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39" userDrawn="1">
          <p15:clr>
            <a:srgbClr val="A4A3A4"/>
          </p15:clr>
        </p15:guide>
        <p15:guide id="2" pos="284" userDrawn="1">
          <p15:clr>
            <a:srgbClr val="A4A3A4"/>
          </p15:clr>
        </p15:guide>
        <p15:guide id="3" pos="7380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797" userDrawn="1">
          <p15:clr>
            <a:srgbClr val="A4A3A4"/>
          </p15:clr>
        </p15:guide>
        <p15:guide id="6" pos="5006" userDrawn="1">
          <p15:clr>
            <a:srgbClr val="A4A3A4"/>
          </p15:clr>
        </p15:guide>
        <p15:guide id="7" pos="2678" userDrawn="1">
          <p15:clr>
            <a:srgbClr val="A4A3A4"/>
          </p15:clr>
        </p15:guide>
        <p15:guide id="8" orient="horz" pos="20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39"/>
        <p:guide pos="284"/>
        <p:guide pos="7380"/>
        <p:guide orient="horz" pos="637"/>
        <p:guide orient="horz" pos="3797"/>
        <p:guide pos="5006"/>
        <p:guide pos="2678"/>
        <p:guide orient="horz" pos="209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1.xml"/><Relationship Id="rId4" Type="http://schemas.openxmlformats.org/officeDocument/2006/relationships/image" Target="../media/image5.png"/><Relationship Id="rId3" Type="http://schemas.openxmlformats.org/officeDocument/2006/relationships/tags" Target="../tags/tag20.xml"/><Relationship Id="rId2" Type="http://schemas.openxmlformats.org/officeDocument/2006/relationships/image" Target="../media/image4.pn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90def7281e8350f38372cb8bb00b3fd"/>
          <p:cNvPicPr>
            <a:picLocks noChangeAspect="1"/>
          </p:cNvPicPr>
          <p:nvPr/>
        </p:nvPicPr>
        <p:blipFill>
          <a:blip r:embed="rId1"/>
          <a:srcRect b="8842"/>
          <a:stretch>
            <a:fillRect/>
          </a:stretch>
        </p:blipFill>
        <p:spPr>
          <a:xfrm>
            <a:off x="462915" y="949960"/>
            <a:ext cx="11245215" cy="587883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天狼星越野试驾场地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53390" y="5371465"/>
            <a:ext cx="112553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62915" y="6028055"/>
            <a:ext cx="11217910" cy="2832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ts val="15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天狼星越野基地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总面积23500㎡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，拥有会员接待处，咖啡吧，以及配套的观赛台，赛道拥有发车台，赛车计时系统，同时建有车辆清洗，维修和停放的场所。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0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948930" y="1278890"/>
            <a:ext cx="4140200" cy="22504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37195" y="4051300"/>
            <a:ext cx="384937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长880m 宽12m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总面积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23500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㎡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en-US" altLang="zh-CN" sz="1200">
                <a:latin typeface="+mn-ea"/>
                <a:cs typeface="+mn-ea"/>
                <a:sym typeface="+mn-ea"/>
              </a:rPr>
              <a:t>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zh-CN" sz="1200">
                <a:latin typeface="+mn-ea"/>
                <a:cs typeface="+mn-ea"/>
                <a:sym typeface="+mn-ea"/>
              </a:rPr>
              <a:t>380V/</a:t>
            </a:r>
            <a:r>
              <a:rPr lang="en-US" sz="1200">
                <a:latin typeface="+mn-ea"/>
                <a:cs typeface="+mn-ea"/>
                <a:sym typeface="+mn-ea"/>
              </a:rPr>
              <a:t>10</a:t>
            </a:r>
            <a:r>
              <a:rPr lang="en-US" sz="1200">
                <a:latin typeface="+mn-ea"/>
                <a:cs typeface="+mn-ea"/>
                <a:sym typeface="+mn-ea"/>
              </a:rPr>
              <a:t>0kw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方便接水</a:t>
            </a:r>
            <a:endParaRPr lang="en-US" altLang="zh-CN"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</a:t>
            </a:r>
            <a:r>
              <a:rPr lang="zh-CN" sz="1200">
                <a:latin typeface="+mn-ea"/>
                <a:cs typeface="+mn-ea"/>
                <a:sym typeface="+mn-ea"/>
              </a:rPr>
              <a:t>固定洗手间 </a:t>
            </a:r>
            <a:r>
              <a:rPr lang="zh-CN" sz="1200">
                <a:latin typeface="+mn-ea"/>
                <a:cs typeface="+mn-ea"/>
                <a:sym typeface="+mn-ea"/>
              </a:rPr>
              <a:t>会员接待处 观赛台 </a:t>
            </a:r>
            <a:endParaRPr lang="zh-CN" altLang="en-US" sz="1200" dirty="0">
              <a:solidFill>
                <a:srgbClr val="0066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8" name="图片 7" descr="平面图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1935" y="1278890"/>
            <a:ext cx="7616190" cy="437642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 descr="C:/Users/shizhan/AppData/Local/Temp/picturecompress_20210122134139/output_1.jpgoutput_1"/>
          <p:cNvPicPr>
            <a:picLocks noChangeAspect="1"/>
          </p:cNvPicPr>
          <p:nvPr/>
        </p:nvPicPr>
        <p:blipFill>
          <a:blip r:embed="rId1"/>
          <a:srcRect b="16244"/>
          <a:stretch>
            <a:fillRect/>
          </a:stretch>
        </p:blipFill>
        <p:spPr>
          <a:xfrm>
            <a:off x="4251960" y="1103630"/>
            <a:ext cx="3695700" cy="23342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776"/>
          <a:stretch>
            <a:fillRect/>
          </a:stretch>
        </p:blipFill>
        <p:spPr>
          <a:xfrm>
            <a:off x="8059420" y="1104265"/>
            <a:ext cx="3651885" cy="2333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4721"/>
          <a:stretch>
            <a:fillRect/>
          </a:stretch>
        </p:blipFill>
        <p:spPr>
          <a:xfrm>
            <a:off x="8055610" y="3832860"/>
            <a:ext cx="3660775" cy="231584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t="6221"/>
          <a:stretch>
            <a:fillRect/>
          </a:stretch>
        </p:blipFill>
        <p:spPr>
          <a:xfrm>
            <a:off x="463550" y="3832225"/>
            <a:ext cx="3680460" cy="23069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rcRect t="5870"/>
          <a:stretch>
            <a:fillRect/>
          </a:stretch>
        </p:blipFill>
        <p:spPr>
          <a:xfrm>
            <a:off x="4251960" y="3832860"/>
            <a:ext cx="3695700" cy="23063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rcRect t="4411" b="4754"/>
          <a:stretch>
            <a:fillRect/>
          </a:stretch>
        </p:blipFill>
        <p:spPr>
          <a:xfrm>
            <a:off x="450215" y="1103630"/>
            <a:ext cx="3689985" cy="233426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343660" y="3437890"/>
            <a:ext cx="20046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宝沃BX7 BX5对比试驾会</a:t>
            </a:r>
            <a:endParaRPr lang="en-US" alt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107940" y="3441065"/>
            <a:ext cx="19792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BMW X3品牌体验日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139555" y="3437890"/>
            <a:ext cx="16268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>
                <a:latin typeface="+mn-ea"/>
                <a:cs typeface="+mn-ea"/>
                <a:sym typeface="+mn-ea"/>
              </a:rPr>
              <a:t>BMW X3</a:t>
            </a:r>
            <a:r>
              <a:rPr lang="zh-CN" altLang="en-US" sz="1200">
                <a:latin typeface="+mn-ea"/>
                <a:cs typeface="+mn-ea"/>
                <a:sym typeface="+mn-ea"/>
              </a:rPr>
              <a:t>品牌体验日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00150" y="6214745"/>
            <a:ext cx="22694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上汽大通D90/T60深度试驾会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890135" y="6214745"/>
            <a:ext cx="23952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上汽大通D90/T60深度试驾会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705850" y="6214745"/>
            <a:ext cx="237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上汽大通D90/T60深度试驾会</a:t>
            </a:r>
            <a:endParaRPr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UNIT_PLACING_PICTURE_USER_VIEWPORT" val="{&quot;height&quot;:3544,&quot;width&quot;:6520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PLACING_PICTURE_USER_VIEWPORT" val="{&quot;height&quot;:2525,&quot;width&quot;:9341}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3.xml><?xml version="1.0" encoding="utf-8"?>
<p:tagLst xmlns:p="http://schemas.openxmlformats.org/presentationml/2006/main">
  <p:tag name="KSO_WPP_MARK_KEY" val="922eb7d1-e51c-4afd-9e24-dbf88ff82abc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天狼星越野试驾场地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262</cp:revision>
  <dcterms:created xsi:type="dcterms:W3CDTF">2019-06-19T02:08:00Z</dcterms:created>
  <dcterms:modified xsi:type="dcterms:W3CDTF">2023-02-24T02:40:05Z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4A237D1C0D3A43AC902E35002203F6B3</vt:lpwstr>
  </property>
</Properties>
</file>