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7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5074" userDrawn="1">
          <p15:clr>
            <a:srgbClr val="A4A3A4"/>
          </p15:clr>
        </p15:guide>
        <p15:guide id="7" pos="2660" userDrawn="1">
          <p15:clr>
            <a:srgbClr val="A4A3A4"/>
          </p15:clr>
        </p15:guide>
        <p15:guide id="8" orient="horz" pos="2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24" y="402"/>
      </p:cViewPr>
      <p:guideLst>
        <p:guide orient="horz" pos="2364"/>
        <p:guide pos="270"/>
        <p:guide pos="7377"/>
        <p:guide orient="horz" pos="637"/>
        <p:guide orient="horz" pos="3793"/>
        <p:guide pos="5074"/>
        <p:guide pos="2660"/>
        <p:guide orient="horz" pos="211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rc=http-%2F%2Fi1.bbswater.fd.zol-img.com.cn%2Ft_s1200x5000%2Fg2%2FM00%2F01%2F02%2FChMlWVXJVEqIT8vuABq-Kn5aNakAAHo5QG6S8UAGr5C611.jpg&amp;refer=http-%2F%2Fi1.bbswater.fd.zol-img.com"/>
          <p:cNvPicPr>
            <a:picLocks noChangeAspect="1"/>
          </p:cNvPicPr>
          <p:nvPr/>
        </p:nvPicPr>
        <p:blipFill>
          <a:blip r:embed="rId1"/>
          <a:srcRect t="10398" b="10567"/>
          <a:stretch>
            <a:fillRect/>
          </a:stretch>
        </p:blipFill>
        <p:spPr>
          <a:xfrm>
            <a:off x="457835" y="918845"/>
            <a:ext cx="11276965" cy="59378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松原龙华寺</a:t>
            </a:r>
            <a:r>
              <a:rPr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6565" y="5371465"/>
            <a:ext cx="1125220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1385"/>
            <a:ext cx="1131570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松原龙华寺试驾场地，位于松原哈达山森林公园内，与亚洲最大的寺庙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松原龙华寺景区一墙之隔，总面积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50000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平方米，交通方便，场地配套设施齐全。</a:t>
            </a:r>
            <a:endParaRPr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54975" y="3752215"/>
            <a:ext cx="36360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  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en-US" altLang="zh-CN" sz="1200" dirty="0">
                <a:latin typeface="+mn-ea"/>
                <a:cs typeface="+mn-ea"/>
              </a:rPr>
              <a:t>1</a:t>
            </a:r>
            <a:r>
              <a:rPr lang="zh-CN" altLang="en-US" sz="1200" dirty="0">
                <a:latin typeface="+mn-ea"/>
                <a:cs typeface="+mn-ea"/>
              </a:rPr>
              <a:t>号场地长</a:t>
            </a:r>
            <a:r>
              <a:rPr lang="en-US" altLang="zh-CN" sz="1200" dirty="0">
                <a:latin typeface="+mn-ea"/>
                <a:cs typeface="+mn-ea"/>
              </a:rPr>
              <a:t>280m  </a:t>
            </a:r>
            <a:r>
              <a:rPr lang="zh-CN" altLang="en-US" sz="1200" dirty="0">
                <a:latin typeface="+mn-ea"/>
                <a:cs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</a:rPr>
              <a:t>130m  </a:t>
            </a:r>
            <a:r>
              <a:rPr lang="zh-CN" altLang="en-US" sz="1200" dirty="0">
                <a:latin typeface="+mn-ea"/>
                <a:cs typeface="+mn-ea"/>
              </a:rPr>
              <a:t>面积为</a:t>
            </a:r>
            <a:r>
              <a:rPr lang="en-US" altLang="zh-CN" sz="1200" dirty="0">
                <a:latin typeface="+mn-ea"/>
                <a:cs typeface="+mn-ea"/>
              </a:rPr>
              <a:t>36400</a:t>
            </a:r>
            <a:r>
              <a:rPr lang="zh-CN" altLang="en-US" sz="1200" dirty="0">
                <a:latin typeface="+mn-ea"/>
                <a:cs typeface="+mn-ea"/>
              </a:rPr>
              <a:t>㎡； </a:t>
            </a:r>
            <a:r>
              <a:rPr lang="en-US" altLang="zh-CN" sz="1200" dirty="0">
                <a:latin typeface="+mn-ea"/>
                <a:cs typeface="+mn-ea"/>
              </a:rPr>
              <a:t>2</a:t>
            </a:r>
            <a:r>
              <a:rPr lang="zh-CN" altLang="en-US" sz="1200" dirty="0">
                <a:latin typeface="+mn-ea"/>
                <a:cs typeface="+mn-ea"/>
              </a:rPr>
              <a:t>号场地长</a:t>
            </a:r>
            <a:r>
              <a:rPr lang="en-US" altLang="zh-CN" sz="1200" dirty="0">
                <a:latin typeface="+mn-ea"/>
                <a:cs typeface="+mn-ea"/>
              </a:rPr>
              <a:t>180m  </a:t>
            </a:r>
            <a:r>
              <a:rPr lang="zh-CN" altLang="en-US" sz="1200" dirty="0">
                <a:latin typeface="+mn-ea"/>
                <a:cs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</a:rPr>
              <a:t>80m  </a:t>
            </a:r>
            <a:r>
              <a:rPr lang="zh-CN" altLang="en-US" sz="1200" dirty="0">
                <a:latin typeface="+mn-ea"/>
                <a:cs typeface="+mn-ea"/>
              </a:rPr>
              <a:t>面积为</a:t>
            </a:r>
            <a:r>
              <a:rPr lang="en-US" altLang="zh-CN" sz="1200" dirty="0">
                <a:latin typeface="+mn-ea"/>
                <a:cs typeface="+mn-ea"/>
              </a:rPr>
              <a:t>14400</a:t>
            </a:r>
            <a:r>
              <a:rPr lang="zh-CN" altLang="en-US" sz="1200" dirty="0">
                <a:latin typeface="+mn-ea"/>
                <a:cs typeface="+mn-ea"/>
              </a:rPr>
              <a:t>㎡水泥地面</a:t>
            </a:r>
            <a:endParaRPr lang="en-US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sz="1200" dirty="0">
                <a:latin typeface="+mn-ea"/>
                <a:cs typeface="+mn-ea"/>
                <a:sym typeface="+mn-ea"/>
              </a:rPr>
              <a:t>380v/</a:t>
            </a:r>
            <a:r>
              <a:rPr lang="en-US" sz="1200" dirty="0">
                <a:latin typeface="+mn-ea"/>
                <a:cs typeface="+mn-ea"/>
                <a:sym typeface="+mn-ea"/>
              </a:rPr>
              <a:t>80</a:t>
            </a:r>
            <a:r>
              <a:rPr sz="1200" dirty="0">
                <a:latin typeface="+mn-ea"/>
                <a:cs typeface="+mn-ea"/>
                <a:sym typeface="+mn-ea"/>
              </a:rPr>
              <a:t>kw </a:t>
            </a:r>
            <a:r>
              <a:rPr sz="1200" dirty="0" err="1">
                <a:latin typeface="+mn-ea"/>
                <a:cs typeface="+mn-ea"/>
                <a:sym typeface="+mn-ea"/>
              </a:rPr>
              <a:t>方便接水</a:t>
            </a:r>
            <a:endParaRPr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1295" r="893" b="9526"/>
          <a:stretch>
            <a:fillRect/>
          </a:stretch>
        </p:blipFill>
        <p:spPr>
          <a:xfrm>
            <a:off x="8054975" y="1263015"/>
            <a:ext cx="3965575" cy="20948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图片 2" descr="松原龙华寺试驾场地-新版"/>
          <p:cNvPicPr>
            <a:picLocks noChangeAspect="1"/>
          </p:cNvPicPr>
          <p:nvPr/>
        </p:nvPicPr>
        <p:blipFill>
          <a:blip r:embed="rId2"/>
          <a:srcRect l="6190" r="6920"/>
          <a:stretch>
            <a:fillRect/>
          </a:stretch>
        </p:blipFill>
        <p:spPr>
          <a:xfrm>
            <a:off x="1312545" y="1004570"/>
            <a:ext cx="5820410" cy="5017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/>
          <a:srcRect l="6805" r="6805"/>
          <a:stretch>
            <a:fillRect/>
          </a:stretch>
        </p:blipFill>
        <p:spPr>
          <a:xfrm>
            <a:off x="6675120" y="3803650"/>
            <a:ext cx="4356100" cy="27355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06370" y="6565265"/>
            <a:ext cx="17367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宝马试驾活动试驾活动</a:t>
            </a:r>
            <a:endParaRPr sz="1200" dirty="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679"/>
          <a:stretch>
            <a:fillRect/>
          </a:stretch>
        </p:blipFill>
        <p:spPr>
          <a:xfrm>
            <a:off x="1395095" y="766445"/>
            <a:ext cx="4359275" cy="2743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539" r="3795"/>
          <a:stretch>
            <a:fillRect/>
          </a:stretch>
        </p:blipFill>
        <p:spPr>
          <a:xfrm>
            <a:off x="1395095" y="3803650"/>
            <a:ext cx="4359275" cy="27432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770890"/>
            <a:ext cx="4356735" cy="27387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196580" y="6565265"/>
            <a:ext cx="1729105" cy="391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dirty="0">
                <a:latin typeface="+mn-ea"/>
                <a:cs typeface="+mn-ea"/>
                <a:sym typeface="+mn-ea"/>
              </a:rPr>
              <a:t>宝马试驾活动试驾活动</a:t>
            </a:r>
            <a:endParaRPr sz="1200" dirty="0">
              <a:latin typeface="+mn-ea"/>
              <a:cs typeface="+mn-ea"/>
              <a:sym typeface="+mn-ea"/>
            </a:endParaRPr>
          </a:p>
          <a:p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26740" y="3509645"/>
            <a:ext cx="2139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丰田试驾活动</a:t>
            </a:r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8300085" y="3528060"/>
            <a:ext cx="20612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传祺试驾活动</a:t>
            </a:r>
            <a:endParaRPr lang="zh-CN" altLang="en-US" sz="1200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4dbf5ff-cd5e-466a-9381-6527cc88a3ab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演示</Application>
  <PresentationFormat>宽屏</PresentationFormat>
  <Paragraphs>18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松原龙华寺试驾场地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松原龙华寺试驾场地</dc:title>
  <dc:creator>shizhan</dc:creator>
  <cp:lastModifiedBy>s_兔玖</cp:lastModifiedBy>
  <cp:revision>277</cp:revision>
  <dcterms:created xsi:type="dcterms:W3CDTF">2019-06-19T02:08:00Z</dcterms:created>
  <dcterms:modified xsi:type="dcterms:W3CDTF">2023-02-24T02:50:11Z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8D88E23693F745739BA3D3BB8D379A0F</vt:lpwstr>
  </property>
</Properties>
</file>