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9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71"/>
        <p:guide pos="263"/>
        <p:guide pos="7390"/>
        <p:guide orient="horz" pos="637"/>
        <p:guide orient="horz" pos="3931"/>
        <p:guide pos="2531"/>
        <p:guide pos="49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6505" b="14718"/>
          <a:stretch>
            <a:fillRect/>
          </a:stretch>
        </p:blipFill>
        <p:spPr>
          <a:xfrm>
            <a:off x="416560" y="990600"/>
            <a:ext cx="11315065" cy="58667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株洲芦淞机场试驾场地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18835"/>
            <a:ext cx="113144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株洲芦淞机场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试驾场地，位于湖南省株洲市境内，属A1跑道型机场（兼表面直升机场）。停机坪长233米，宽58米，合计13514平米；跑道920m，宽35米，合计32200平米，垂直联络道2875平米，机库2000平米。全封闭水泥硬化路面。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20025" y="4116705"/>
            <a:ext cx="38309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sz="1200" dirty="0">
                <a:latin typeface="+mn-ea"/>
                <a:cs typeface="+mn-ea"/>
              </a:rPr>
              <a:t>停机坪长233</a:t>
            </a:r>
            <a:r>
              <a:rPr lang="en-US" sz="1200" dirty="0">
                <a:latin typeface="+mn-ea"/>
                <a:cs typeface="+mn-ea"/>
              </a:rPr>
              <a:t>m</a:t>
            </a:r>
            <a:r>
              <a:rPr lang="en-US" sz="1200" dirty="0">
                <a:latin typeface="+mn-ea"/>
                <a:cs typeface="+mn-ea"/>
                <a:sym typeface="+mn-ea"/>
              </a:rPr>
              <a:t>,</a:t>
            </a:r>
            <a:r>
              <a:rPr sz="1200" dirty="0">
                <a:latin typeface="+mn-ea"/>
                <a:cs typeface="+mn-ea"/>
              </a:rPr>
              <a:t>宽58</a:t>
            </a:r>
            <a:r>
              <a:rPr lang="en-US" sz="1200" dirty="0">
                <a:latin typeface="+mn-ea"/>
                <a:cs typeface="+mn-ea"/>
                <a:sym typeface="+mn-ea"/>
              </a:rPr>
              <a:t>m,</a:t>
            </a:r>
            <a:r>
              <a:rPr sz="1200" dirty="0">
                <a:latin typeface="+mn-ea"/>
                <a:cs typeface="+mn-ea"/>
              </a:rPr>
              <a:t>13514</a:t>
            </a:r>
            <a:r>
              <a:rPr lang="zh-CN" sz="1200" dirty="0">
                <a:latin typeface="+mn-ea"/>
                <a:cs typeface="+mn-ea"/>
              </a:rPr>
              <a:t>㎡</a:t>
            </a:r>
            <a:r>
              <a:rPr sz="1200" dirty="0">
                <a:latin typeface="+mn-ea"/>
                <a:cs typeface="+mn-ea"/>
              </a:rPr>
              <a:t>；跑道920</a:t>
            </a:r>
            <a:r>
              <a:rPr lang="en-US" sz="1200" dirty="0">
                <a:latin typeface="+mn-ea"/>
                <a:cs typeface="+mn-ea"/>
                <a:sym typeface="+mn-ea"/>
              </a:rPr>
              <a:t>m,</a:t>
            </a:r>
            <a:r>
              <a:rPr sz="1200" dirty="0">
                <a:latin typeface="+mn-ea"/>
                <a:cs typeface="+mn-ea"/>
              </a:rPr>
              <a:t>宽35</a:t>
            </a:r>
            <a:r>
              <a:rPr lang="en-US" sz="1200" dirty="0">
                <a:latin typeface="+mn-ea"/>
                <a:cs typeface="+mn-ea"/>
                <a:sym typeface="+mn-ea"/>
              </a:rPr>
              <a:t>m,</a:t>
            </a:r>
            <a:r>
              <a:rPr sz="1200" dirty="0">
                <a:latin typeface="+mn-ea"/>
                <a:cs typeface="+mn-ea"/>
              </a:rPr>
              <a:t>32200</a:t>
            </a:r>
            <a:r>
              <a:rPr lang="zh-CN" sz="1200" dirty="0">
                <a:latin typeface="+mn-ea"/>
                <a:cs typeface="+mn-ea"/>
                <a:sym typeface="+mn-ea"/>
              </a:rPr>
              <a:t>㎡</a:t>
            </a:r>
            <a:r>
              <a:rPr sz="1200" dirty="0">
                <a:latin typeface="+mn-ea"/>
                <a:cs typeface="+mn-ea"/>
                <a:sym typeface="+mn-ea"/>
              </a:rPr>
              <a:t>；垂直联络道2875</a:t>
            </a:r>
            <a:r>
              <a:rPr lang="zh-CN" sz="1200" dirty="0">
                <a:latin typeface="+mn-ea"/>
                <a:cs typeface="+mn-ea"/>
                <a:sym typeface="+mn-ea"/>
              </a:rPr>
              <a:t>㎡</a:t>
            </a:r>
            <a:r>
              <a:rPr sz="1200" dirty="0">
                <a:latin typeface="+mn-ea"/>
                <a:cs typeface="+mn-ea"/>
                <a:sym typeface="+mn-ea"/>
              </a:rPr>
              <a:t>；机库2000</a:t>
            </a:r>
            <a:r>
              <a:rPr lang="zh-CN" sz="1200" dirty="0">
                <a:latin typeface="+mn-ea"/>
                <a:cs typeface="+mn-ea"/>
                <a:sym typeface="+mn-ea"/>
              </a:rPr>
              <a:t>㎡</a:t>
            </a:r>
            <a:r>
              <a:rPr sz="1200" dirty="0">
                <a:latin typeface="+mn-ea"/>
                <a:cs typeface="+mn-ea"/>
                <a:sym typeface="+mn-ea"/>
              </a:rPr>
              <a:t>；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水泥路面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全封闭</a:t>
            </a:r>
            <a:r>
              <a:rPr sz="1200" dirty="0">
                <a:latin typeface="+mn-ea"/>
                <a:cs typeface="+mn-ea"/>
                <a:sym typeface="+mn-ea"/>
              </a:rPr>
              <a:t>；</a:t>
            </a:r>
            <a:endParaRPr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供电供水：</a:t>
            </a:r>
            <a:r>
              <a:rPr sz="1200" dirty="0">
                <a:latin typeface="+mn-ea"/>
                <a:cs typeface="+mn-ea"/>
              </a:rPr>
              <a:t>380v/320KW  </a:t>
            </a:r>
            <a:r>
              <a:rPr sz="1200" dirty="0" err="1">
                <a:latin typeface="+mn-ea"/>
                <a:cs typeface="+mn-ea"/>
              </a:rPr>
              <a:t>方便接水</a:t>
            </a:r>
            <a:endParaRPr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固定卫生间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机库 休息大厅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1"/>
          <a:srcRect l="12164"/>
          <a:stretch>
            <a:fillRect/>
          </a:stretch>
        </p:blipFill>
        <p:spPr>
          <a:xfrm>
            <a:off x="7815580" y="1010920"/>
            <a:ext cx="3916045" cy="2966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株洲芦淞机场试驾场地"/>
          <p:cNvPicPr>
            <a:picLocks noChangeAspect="1"/>
          </p:cNvPicPr>
          <p:nvPr/>
        </p:nvPicPr>
        <p:blipFill>
          <a:blip r:embed="rId2"/>
          <a:srcRect t="7655" r="7735" b="3931"/>
          <a:stretch>
            <a:fillRect/>
          </a:stretch>
        </p:blipFill>
        <p:spPr>
          <a:xfrm>
            <a:off x="476250" y="1011555"/>
            <a:ext cx="7162800" cy="5235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 descr="mob39972_1627127742_5V8A6445_20210724195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" y="3894455"/>
            <a:ext cx="3626485" cy="2299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1000"/>
          <p:cNvPicPr>
            <a:picLocks noChangeAspect="1"/>
          </p:cNvPicPr>
          <p:nvPr/>
        </p:nvPicPr>
        <p:blipFill>
          <a:blip r:embed="rId2"/>
          <a:srcRect l="16414" t="5988"/>
          <a:stretch>
            <a:fillRect/>
          </a:stretch>
        </p:blipFill>
        <p:spPr>
          <a:xfrm>
            <a:off x="8027035" y="1104265"/>
            <a:ext cx="3626485" cy="2324735"/>
          </a:xfrm>
          <a:prstGeom prst="rect">
            <a:avLst/>
          </a:prstGeom>
        </p:spPr>
      </p:pic>
      <p:pic>
        <p:nvPicPr>
          <p:cNvPr id="4" name="图片 -2147482522" descr="edebb9178fe29401272194a651a3a34"/>
          <p:cNvPicPr>
            <a:picLocks noChangeAspect="1"/>
          </p:cNvPicPr>
          <p:nvPr/>
        </p:nvPicPr>
        <p:blipFill>
          <a:blip r:embed="rId3"/>
          <a:srcRect l="14928" r="-307"/>
          <a:stretch>
            <a:fillRect/>
          </a:stretch>
        </p:blipFill>
        <p:spPr>
          <a:xfrm>
            <a:off x="4335145" y="3893820"/>
            <a:ext cx="3568065" cy="2299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d84bcdc6bc1a4df38391c87312fef081"/>
          <p:cNvPicPr>
            <a:picLocks noChangeAspect="1"/>
          </p:cNvPicPr>
          <p:nvPr/>
        </p:nvPicPr>
        <p:blipFill>
          <a:blip r:embed="rId4"/>
          <a:srcRect l="10886" t="6617" r="7206"/>
          <a:stretch>
            <a:fillRect/>
          </a:stretch>
        </p:blipFill>
        <p:spPr>
          <a:xfrm>
            <a:off x="4335145" y="1109345"/>
            <a:ext cx="3552825" cy="2319655"/>
          </a:xfrm>
          <a:prstGeom prst="rect">
            <a:avLst/>
          </a:prstGeom>
        </p:spPr>
      </p:pic>
      <p:pic>
        <p:nvPicPr>
          <p:cNvPr id="5" name="图片 4" descr="0626541497bc4fb881ff726df5d07169"/>
          <p:cNvPicPr>
            <a:picLocks noChangeAspect="1"/>
          </p:cNvPicPr>
          <p:nvPr/>
        </p:nvPicPr>
        <p:blipFill>
          <a:blip r:embed="rId5"/>
          <a:srcRect r="17129" b="6290"/>
          <a:stretch>
            <a:fillRect/>
          </a:stretch>
        </p:blipFill>
        <p:spPr>
          <a:xfrm>
            <a:off x="598805" y="1120775"/>
            <a:ext cx="3609975" cy="2308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9325" y="6261735"/>
            <a:ext cx="2791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守护心中天地</a:t>
            </a:r>
            <a:br>
              <a:rPr lang="zh-CN" sz="1200">
                <a:latin typeface="+mn-ea"/>
                <a:cs typeface="+mn-ea"/>
                <a:sym typeface="+mn-ea"/>
              </a:rPr>
            </a:br>
            <a:r>
              <a:rPr lang="zh-CN" sz="1200">
                <a:latin typeface="+mn-ea"/>
                <a:cs typeface="+mn-ea"/>
                <a:sym typeface="+mn-ea"/>
              </a:rPr>
              <a:t>2021梅赛德斯-奔驰SUV长沙翱翔之旅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75345" y="626173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守护心中天地</a:t>
            </a:r>
            <a:br>
              <a:rPr lang="zh-CN" sz="1200">
                <a:latin typeface="+mn-ea"/>
                <a:cs typeface="+mn-ea"/>
                <a:sym typeface="+mn-ea"/>
              </a:rPr>
            </a:br>
            <a:r>
              <a:rPr lang="zh-CN" sz="1200">
                <a:latin typeface="+mn-ea"/>
                <a:cs typeface="+mn-ea"/>
                <a:sym typeface="+mn-ea"/>
              </a:rPr>
              <a:t>2021梅赛德斯-奔驰SUV长沙翱翔之旅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0740" y="626173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守护心中天地</a:t>
            </a:r>
            <a:br>
              <a:rPr lang="zh-CN" sz="1200">
                <a:latin typeface="+mn-ea"/>
                <a:cs typeface="+mn-ea"/>
                <a:sym typeface="+mn-ea"/>
              </a:rPr>
            </a:br>
            <a:r>
              <a:rPr lang="zh-CN" sz="1200">
                <a:latin typeface="+mn-ea"/>
                <a:cs typeface="+mn-ea"/>
                <a:sym typeface="+mn-ea"/>
              </a:rPr>
              <a:t>2021梅赛德斯-奔驰SUV长沙翱翔之旅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3" name="图片 14" descr="mob39972_1627139534_5V8A6776_202107242312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035" y="3893820"/>
            <a:ext cx="3626485" cy="2299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10080" y="3498215"/>
            <a:ext cx="1030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9" name="文本框 8"/>
          <p:cNvSpPr txBox="1"/>
          <p:nvPr/>
        </p:nvSpPr>
        <p:spPr>
          <a:xfrm>
            <a:off x="9452610" y="3498215"/>
            <a:ext cx="961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5588000" y="3498215"/>
            <a:ext cx="1760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0ce813c5-e1c9-4be6-9623-cd4fd60a9e0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株洲芦淞机场试驾场地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株洲芦淞机场试驾场地</dc:title>
  <dc:creator/>
  <cp:lastModifiedBy>s_兔玖</cp:lastModifiedBy>
  <cp:revision>268</cp:revision>
  <dcterms:created xsi:type="dcterms:W3CDTF">2019-06-19T02:08:00Z</dcterms:created>
  <dcterms:modified xsi:type="dcterms:W3CDTF">2023-02-24T02:57:34Z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