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2" userDrawn="1">
          <p15:clr>
            <a:srgbClr val="A4A3A4"/>
          </p15:clr>
        </p15:guide>
        <p15:guide id="2" pos="267" userDrawn="1">
          <p15:clr>
            <a:srgbClr val="A4A3A4"/>
          </p15:clr>
        </p15:guide>
        <p15:guide id="3" pos="7415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783" userDrawn="1">
          <p15:clr>
            <a:srgbClr val="A4A3A4"/>
          </p15:clr>
        </p15:guide>
        <p15:guide id="6" orient="horz" pos="2054" userDrawn="1">
          <p15:clr>
            <a:srgbClr val="A4A3A4"/>
          </p15:clr>
        </p15:guide>
        <p15:guide id="7" pos="2605" userDrawn="1">
          <p15:clr>
            <a:srgbClr val="A4A3A4"/>
          </p15:clr>
        </p15:guide>
        <p15:guide id="8" pos="50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92"/>
        <p:guide pos="267"/>
        <p:guide pos="7415"/>
        <p:guide orient="horz" pos="637"/>
        <p:guide orient="horz" pos="3783"/>
        <p:guide orient="horz" pos="2054"/>
        <p:guide pos="2605"/>
        <p:guide pos="50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407738b7f1b7996fc4c737764e6cd7a"/>
          <p:cNvPicPr>
            <a:picLocks noChangeAspect="1"/>
          </p:cNvPicPr>
          <p:nvPr/>
        </p:nvPicPr>
        <p:blipFill>
          <a:blip r:embed="rId1"/>
          <a:srcRect t="9082"/>
          <a:stretch>
            <a:fillRect/>
          </a:stretch>
        </p:blipFill>
        <p:spPr>
          <a:xfrm>
            <a:off x="407035" y="1009650"/>
            <a:ext cx="11354435" cy="584835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沈阳秀湖试驾场地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9895" y="6007100"/>
            <a:ext cx="1130871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沈阳秀湖试驾</a:t>
            </a:r>
            <a:r>
              <a: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地位于秀湖风景旅游开发区内，全区规划占地面积203平方公里，其中景区面积142平方公里，副城城区面积61平方公里，是自然山水林木为主体，集森林生态旅游.冰雪旅游、风光旅游、度假旅游、名胜古迹旅游、融棋牌竞技、科普知识、商贸购物、文体娱乐为一体的旅游胜地。</a:t>
            </a:r>
            <a:endParaRPr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793990" y="4157345"/>
            <a:ext cx="38017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长128m 宽95m 柏油地面 全封闭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380v/100kw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"/>
          <a:srcRect l="1009" t="1670" r="1779" b="2088"/>
          <a:stretch>
            <a:fillRect/>
          </a:stretch>
        </p:blipFill>
        <p:spPr bwMode="auto">
          <a:xfrm>
            <a:off x="7912100" y="1870710"/>
            <a:ext cx="3608705" cy="2195195"/>
          </a:xfrm>
          <a:prstGeom prst="rect">
            <a:avLst/>
          </a:prstGeom>
          <a:noFill/>
        </p:spPr>
      </p:pic>
      <p:pic>
        <p:nvPicPr>
          <p:cNvPr id="2" name="图片 1" descr="沈阳秀湖风景区场试驾场地-新版"/>
          <p:cNvPicPr>
            <a:picLocks noChangeAspect="1"/>
          </p:cNvPicPr>
          <p:nvPr/>
        </p:nvPicPr>
        <p:blipFill>
          <a:blip r:embed="rId2"/>
          <a:srcRect l="3221" t="7964" r="2206" b="153"/>
          <a:stretch>
            <a:fillRect/>
          </a:stretch>
        </p:blipFill>
        <p:spPr>
          <a:xfrm>
            <a:off x="986155" y="1035050"/>
            <a:ext cx="6295390" cy="49707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5638165" y="6238875"/>
            <a:ext cx="11677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领克试驾会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433560" y="6238875"/>
            <a:ext cx="11360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+mn-ea"/>
                <a:cs typeface="+mn-ea"/>
              </a:rPr>
              <a:t>BMW</a:t>
            </a:r>
            <a:r>
              <a:rPr lang="zh-CN" sz="1200">
                <a:latin typeface="+mn-ea"/>
                <a:cs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70685" y="3462020"/>
            <a:ext cx="14903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长安福特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54495" y="1668145"/>
            <a:ext cx="1131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北京现代试驾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20882" r="2428" b="19603"/>
          <a:stretch>
            <a:fillRect/>
          </a:stretch>
        </p:blipFill>
        <p:spPr>
          <a:xfrm>
            <a:off x="424180" y="1011555"/>
            <a:ext cx="3710305" cy="2381885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/>
          <a:srcRect l="1233" t="769" r="19236" b="1989"/>
          <a:stretch>
            <a:fillRect/>
          </a:stretch>
        </p:blipFill>
        <p:spPr bwMode="auto">
          <a:xfrm>
            <a:off x="4215765" y="1010920"/>
            <a:ext cx="3744595" cy="2381250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5354955" y="3457575"/>
            <a:ext cx="17291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长安福特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/>
          <a:srcRect l="1286" t="1282" r="1029" b="1709"/>
          <a:stretch>
            <a:fillRect/>
          </a:stretch>
        </p:blipFill>
        <p:spPr bwMode="auto">
          <a:xfrm>
            <a:off x="424180" y="3806190"/>
            <a:ext cx="3710940" cy="2381250"/>
          </a:xfrm>
          <a:prstGeom prst="rect">
            <a:avLst/>
          </a:prstGeom>
          <a:noFill/>
        </p:spPr>
      </p:pic>
      <p:sp>
        <p:nvSpPr>
          <p:cNvPr id="11" name="文本框 10"/>
          <p:cNvSpPr txBox="1"/>
          <p:nvPr/>
        </p:nvSpPr>
        <p:spPr>
          <a:xfrm>
            <a:off x="1618615" y="6238875"/>
            <a:ext cx="13919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东风本田试驾会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 l="1281" t="806" r="768" b="1612"/>
          <a:stretch>
            <a:fillRect/>
          </a:stretch>
        </p:blipFill>
        <p:spPr bwMode="auto">
          <a:xfrm>
            <a:off x="8041640" y="1010920"/>
            <a:ext cx="3730625" cy="2383155"/>
          </a:xfrm>
          <a:prstGeom prst="rect">
            <a:avLst/>
          </a:prstGeom>
          <a:noFill/>
        </p:spPr>
      </p:pic>
      <p:sp>
        <p:nvSpPr>
          <p:cNvPr id="22" name="文本框 21"/>
          <p:cNvSpPr txBox="1"/>
          <p:nvPr/>
        </p:nvSpPr>
        <p:spPr>
          <a:xfrm>
            <a:off x="9277985" y="3449320"/>
            <a:ext cx="14662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北京现代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b="4905"/>
          <a:stretch>
            <a:fillRect/>
          </a:stretch>
        </p:blipFill>
        <p:spPr>
          <a:xfrm>
            <a:off x="8041005" y="3797935"/>
            <a:ext cx="3731260" cy="23895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rcRect t="9473" b="6382"/>
          <a:stretch>
            <a:fillRect/>
          </a:stretch>
        </p:blipFill>
        <p:spPr>
          <a:xfrm>
            <a:off x="4215765" y="3797935"/>
            <a:ext cx="3744595" cy="238569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40cf6c0f-6da2-4c02-bab5-c930b6ed6945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WPS 演示</Application>
  <PresentationFormat>宽屏</PresentationFormat>
  <Paragraphs>23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沈阳秀湖试驾场地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239</cp:revision>
  <dcterms:created xsi:type="dcterms:W3CDTF">2019-06-19T02:08:00Z</dcterms:created>
  <dcterms:modified xsi:type="dcterms:W3CDTF">2023-02-23T08:11:43Z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8DC8AEE2223240CAB1794E6D0A189451</vt:lpwstr>
  </property>
</Properties>
</file>