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6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8" userDrawn="1">
          <p15:clr>
            <a:srgbClr val="A4A3A4"/>
          </p15:clr>
        </p15:guide>
        <p15:guide id="2" pos="278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4" orient="horz" pos="854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pos="5092" userDrawn="1">
          <p15:clr>
            <a:srgbClr val="A4A3A4"/>
          </p15:clr>
        </p15:guide>
        <p15:guide id="7" pos="26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38"/>
        <p:guide pos="278"/>
        <p:guide pos="7374"/>
        <p:guide orient="horz" pos="854"/>
        <p:guide orient="horz" pos="3780"/>
        <p:guide pos="5092"/>
        <p:guide pos="26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9bdc534cb7bf4d7e9541df3fbef5a669"/>
          <p:cNvPicPr>
            <a:picLocks noChangeAspect="1"/>
          </p:cNvPicPr>
          <p:nvPr/>
        </p:nvPicPr>
        <p:blipFill>
          <a:blip r:embed="rId1"/>
          <a:srcRect t="15362" b="15065"/>
          <a:stretch>
            <a:fillRect/>
          </a:stretch>
        </p:blipFill>
        <p:spPr>
          <a:xfrm>
            <a:off x="417830" y="1052830"/>
            <a:ext cx="11478260" cy="58051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浙江国际赛车场地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447665"/>
            <a:ext cx="11505565" cy="14039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4500" y="5988685"/>
            <a:ext cx="11478260" cy="668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浙江国际赛车场，全长3.20公里，可分为两个独立运行的东、西赛道。赛道以独特的逆时针设计，拥有16个速度和半径各异的弯角设计。不仅可以承办各种国际专业赛事，也是厂商和品牌试车、以及新品发布的最前沿平台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665085" y="3870325"/>
            <a:ext cx="40411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en-US" sz="1200">
                <a:latin typeface="+mn-ea"/>
                <a:cs typeface="+mn-ea"/>
                <a:sym typeface="+mn-ea"/>
              </a:rPr>
              <a:t>后场6400㎡ 水泥地面  赛道3.2公里 16个弯道（9个左</a:t>
            </a:r>
            <a:r>
              <a:rPr lang="zh-CN" altLang="en-US" sz="1200">
                <a:latin typeface="+mn-ea"/>
                <a:cs typeface="+mn-ea"/>
                <a:sym typeface="+mn-ea"/>
              </a:rPr>
              <a:t>弯</a:t>
            </a:r>
            <a:r>
              <a:rPr lang="en-US" sz="1200">
                <a:latin typeface="+mn-ea"/>
                <a:cs typeface="+mn-ea"/>
                <a:sym typeface="+mn-ea"/>
              </a:rPr>
              <a:t>、7个右弯）  柏油地面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</a:t>
            </a:r>
            <a:r>
              <a:rPr lang="en-US" sz="1200">
                <a:latin typeface="+mn-ea"/>
                <a:cs typeface="+mn-ea"/>
                <a:sym typeface="+mn-ea"/>
              </a:rPr>
              <a:t>/35kw</a:t>
            </a:r>
            <a:r>
              <a:rPr sz="1200">
                <a:latin typeface="+mn-ea"/>
                <a:cs typeface="+mn-ea"/>
                <a:sym typeface="+mn-ea"/>
              </a:rPr>
              <a:t>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lang="en-US" altLang="zh-CN" sz="1200">
                <a:latin typeface="+mn-ea"/>
                <a:cs typeface="+mn-ea"/>
                <a:sym typeface="+mn-ea"/>
              </a:rPr>
              <a:t>Pit</a:t>
            </a:r>
            <a:r>
              <a:rPr lang="zh-CN" altLang="en-US" sz="1200">
                <a:latin typeface="+mn-ea"/>
                <a:cs typeface="+mn-ea"/>
                <a:sym typeface="+mn-ea"/>
              </a:rPr>
              <a:t>房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u=4024988464,3964025969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7625" y="1355725"/>
            <a:ext cx="4038600" cy="2366645"/>
          </a:xfrm>
          <a:prstGeom prst="rect">
            <a:avLst/>
          </a:prstGeom>
        </p:spPr>
      </p:pic>
      <p:pic>
        <p:nvPicPr>
          <p:cNvPr id="5" name="图片 4" descr="浙江国际赛车场-01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" y="1136015"/>
            <a:ext cx="7174230" cy="50736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l="700" t="2244" b="-278"/>
          <a:stretch>
            <a:fillRect/>
          </a:stretch>
        </p:blipFill>
        <p:spPr>
          <a:xfrm>
            <a:off x="4260850" y="1210945"/>
            <a:ext cx="3695065" cy="22555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2053" t="1805"/>
          <a:stretch>
            <a:fillRect/>
          </a:stretch>
        </p:blipFill>
        <p:spPr>
          <a:xfrm>
            <a:off x="8070850" y="1214755"/>
            <a:ext cx="3703955" cy="22459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rcRect t="5195" b="4967"/>
          <a:stretch>
            <a:fillRect/>
          </a:stretch>
        </p:blipFill>
        <p:spPr>
          <a:xfrm>
            <a:off x="4263390" y="3850005"/>
            <a:ext cx="3699510" cy="22339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l="-245" t="8325" r="245" b="745"/>
          <a:stretch>
            <a:fillRect/>
          </a:stretch>
        </p:blipFill>
        <p:spPr>
          <a:xfrm>
            <a:off x="441325" y="1217930"/>
            <a:ext cx="3704590" cy="2247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4031"/>
          <a:stretch>
            <a:fillRect/>
          </a:stretch>
        </p:blipFill>
        <p:spPr>
          <a:xfrm>
            <a:off x="8080375" y="3843020"/>
            <a:ext cx="3721735" cy="22275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rcRect t="585" b="3327"/>
          <a:stretch>
            <a:fillRect/>
          </a:stretch>
        </p:blipFill>
        <p:spPr>
          <a:xfrm>
            <a:off x="441325" y="3848100"/>
            <a:ext cx="3704590" cy="22377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55420" y="3514090"/>
            <a:ext cx="1598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奥迪驾控汇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9049385" y="3514090"/>
            <a:ext cx="1697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ym typeface="+mn-ea"/>
              </a:rPr>
              <a:t>阿斯顿·马丁赛道日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9755" y="6144260"/>
            <a:ext cx="333311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ym typeface="+mn-ea"/>
              </a:rPr>
              <a:t>兰博基尼浙江赛道日</a:t>
            </a:r>
            <a:endParaRPr lang="zh-CN" altLang="en-US" sz="1200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49385" y="6144260"/>
            <a:ext cx="20586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ym typeface="+mn-ea"/>
              </a:rPr>
              <a:t>阿斯顿·马丁赛道日</a:t>
            </a:r>
            <a:endParaRPr sz="12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07660" y="3514090"/>
            <a:ext cx="13766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奥迪驾控汇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4270375" y="6144260"/>
            <a:ext cx="381571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1200"/>
              <a:t>兰博基尼浙江赛道日</a:t>
            </a:r>
            <a:endParaRPr sz="1200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f3e96cf6-0aea-46aa-9f6f-fa02b8d6d56f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浙江国际赛车场地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254</cp:revision>
  <dcterms:created xsi:type="dcterms:W3CDTF">2019-06-19T02:08:00Z</dcterms:created>
  <dcterms:modified xsi:type="dcterms:W3CDTF">2023-02-24T02:43:14Z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0E9B4F1E1E94478F92C5077CBFBF0A35</vt:lpwstr>
  </property>
</Properties>
</file>