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0" userDrawn="1">
          <p15:clr>
            <a:srgbClr val="A4A3A4"/>
          </p15:clr>
        </p15:guide>
        <p15:guide id="2" pos="266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331" userDrawn="1">
          <p15:clr>
            <a:srgbClr val="A4A3A4"/>
          </p15:clr>
        </p15:guide>
        <p15:guide id="6" orient="horz" pos="1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0"/>
        <p:guide pos="266"/>
        <p:guide pos="7374"/>
        <p:guide orient="horz" pos="636"/>
        <p:guide orient="horz" pos="3331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2291"/>
          <a:stretch>
            <a:fillRect/>
          </a:stretch>
        </p:blipFill>
        <p:spPr>
          <a:xfrm>
            <a:off x="439420" y="1029335"/>
            <a:ext cx="11368405" cy="58286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深圳七星湾试驾场地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试驾场地位于深圳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龙岗区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黄金海岸带，即南澳街道东山社区七星湾，交通便利，西部沿海高速，面积达2万平方米，路面平整，车流量少，海景试驾，环境优美，集生态环保于一体，是深圳南澳景区唯一试驾场地。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78800" y="427037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长160m  宽80m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100A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0058"/>
          <a:stretch>
            <a:fillRect/>
          </a:stretch>
        </p:blipFill>
        <p:spPr>
          <a:xfrm>
            <a:off x="8178800" y="1447800"/>
            <a:ext cx="3349625" cy="2224405"/>
          </a:xfrm>
          <a:prstGeom prst="rect">
            <a:avLst/>
          </a:prstGeom>
        </p:spPr>
      </p:pic>
      <p:pic>
        <p:nvPicPr>
          <p:cNvPr id="4" name="图片 3" descr="深圳七星湾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1286510"/>
            <a:ext cx="7771130" cy="4552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66860" y="6221730"/>
            <a:ext cx="1838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一汽大众探歌探梦之旅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1165" y="6221730"/>
            <a:ext cx="1584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广汽新能源试驾会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57665" y="3425190"/>
            <a:ext cx="1657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长城汽车</a:t>
            </a:r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45285" y="3425190"/>
            <a:ext cx="1640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29885" y="3425190"/>
            <a:ext cx="1504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Q3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42915" y="6221730"/>
            <a:ext cx="1442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888"/>
          <a:stretch>
            <a:fillRect/>
          </a:stretch>
        </p:blipFill>
        <p:spPr>
          <a:xfrm>
            <a:off x="536575" y="1096645"/>
            <a:ext cx="3649980" cy="2291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140"/>
          <a:stretch>
            <a:fillRect/>
          </a:stretch>
        </p:blipFill>
        <p:spPr>
          <a:xfrm>
            <a:off x="4292600" y="1096010"/>
            <a:ext cx="3648710" cy="2292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15705"/>
          <a:stretch>
            <a:fillRect/>
          </a:stretch>
        </p:blipFill>
        <p:spPr>
          <a:xfrm>
            <a:off x="532130" y="3837305"/>
            <a:ext cx="3648710" cy="2290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2087"/>
          <a:stretch>
            <a:fillRect/>
          </a:stretch>
        </p:blipFill>
        <p:spPr>
          <a:xfrm>
            <a:off x="4286250" y="3834765"/>
            <a:ext cx="3655060" cy="2292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14341" r="8749"/>
          <a:stretch>
            <a:fillRect/>
          </a:stretch>
        </p:blipFill>
        <p:spPr>
          <a:xfrm>
            <a:off x="8048625" y="1097280"/>
            <a:ext cx="3676650" cy="22974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l="602" t="1341" r="749" b="3211"/>
          <a:stretch>
            <a:fillRect/>
          </a:stretch>
        </p:blipFill>
        <p:spPr>
          <a:xfrm>
            <a:off x="8046720" y="3814445"/>
            <a:ext cx="3678555" cy="23158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c25701fd-fdf8-4079-a480-fefea48742e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深圳七星湾试驾场地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217</cp:revision>
  <dcterms:created xsi:type="dcterms:W3CDTF">2019-06-19T02:08:00Z</dcterms:created>
  <dcterms:modified xsi:type="dcterms:W3CDTF">2023-02-23T06:48:59Z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02CAA15E84C94F4F9ADF170210B07CB5</vt:lpwstr>
  </property>
</Properties>
</file>