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0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orient="horz" pos="3786" userDrawn="1">
          <p15:clr>
            <a:srgbClr val="A4A3A4"/>
          </p15:clr>
        </p15:guide>
        <p15:guide id="4" pos="2599" userDrawn="1">
          <p15:clr>
            <a:srgbClr val="A4A3A4"/>
          </p15:clr>
        </p15:guide>
        <p15:guide id="5" pos="500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10"/>
        <p:guide pos="261"/>
        <p:guide orient="horz" pos="3786"/>
        <p:guide pos="2599"/>
        <p:guide pos="5008"/>
        <p:guide orient="horz" pos="7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/>
          <a:stretch>
            <a:fillRect/>
          </a:stretch>
        </p:blipFill>
        <p:spPr>
          <a:xfrm>
            <a:off x="417830" y="901065"/>
            <a:ext cx="11311890" cy="5967095"/>
          </a:xfrm>
          <a:prstGeom prst="rect">
            <a:avLst/>
          </a:prstGeom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3187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烟台黄务试驾场地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烟台黄务试驾场地位于黄务立交桥南面，机场路东面，地理位置优越，交通运输便捷，可做大型汽车试乘试驾活动。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长200m 宽120m 柏油路面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50" y="1546068"/>
            <a:ext cx="3752215" cy="2264567"/>
          </a:xfrm>
          <a:prstGeom prst="rect">
            <a:avLst/>
          </a:prstGeom>
          <a:ln>
            <a:noFill/>
          </a:ln>
        </p:spPr>
      </p:pic>
      <p:pic>
        <p:nvPicPr>
          <p:cNvPr id="2" name="图片 1" descr="烟台黄务试驾场地-新版"/>
          <p:cNvPicPr>
            <a:picLocks noChangeAspect="1"/>
          </p:cNvPicPr>
          <p:nvPr/>
        </p:nvPicPr>
        <p:blipFill>
          <a:blip r:embed="rId2"/>
          <a:srcRect l="4567" t="5307" r="3970" b="2066"/>
          <a:stretch>
            <a:fillRect/>
          </a:stretch>
        </p:blipFill>
        <p:spPr>
          <a:xfrm>
            <a:off x="607695" y="1125855"/>
            <a:ext cx="7088505" cy="4883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636260" y="3550285"/>
            <a:ext cx="11499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54505" y="3550285"/>
            <a:ext cx="1440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凯迪拉克试驾会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"/>
          <a:stretch>
            <a:fillRect/>
          </a:stretch>
        </p:blipFill>
        <p:spPr>
          <a:xfrm>
            <a:off x="414655" y="1079500"/>
            <a:ext cx="3710940" cy="2411095"/>
          </a:xfrm>
          <a:prstGeom prst="rect">
            <a:avLst/>
          </a:prstGeom>
          <a:ln>
            <a:noFill/>
          </a:ln>
        </p:spPr>
      </p:pic>
      <p:pic>
        <p:nvPicPr>
          <p:cNvPr id="4" name="图片 3" descr="3afd7326b4e497d4874e8219c68b850c_meitu_1"/>
          <p:cNvPicPr>
            <a:picLocks noChangeAspect="1"/>
          </p:cNvPicPr>
          <p:nvPr/>
        </p:nvPicPr>
        <p:blipFill>
          <a:blip r:embed="rId2"/>
          <a:srcRect r="3886"/>
          <a:stretch>
            <a:fillRect/>
          </a:stretch>
        </p:blipFill>
        <p:spPr>
          <a:xfrm>
            <a:off x="4239895" y="1078865"/>
            <a:ext cx="3711575" cy="2414905"/>
          </a:xfrm>
          <a:prstGeom prst="rect">
            <a:avLst/>
          </a:prstGeom>
        </p:spPr>
      </p:pic>
      <p:pic>
        <p:nvPicPr>
          <p:cNvPr id="2" name="图片 1" descr="微信图片_20230223130102"/>
          <p:cNvPicPr>
            <a:picLocks noChangeAspect="1"/>
          </p:cNvPicPr>
          <p:nvPr/>
        </p:nvPicPr>
        <p:blipFill>
          <a:blip r:embed="rId3"/>
          <a:srcRect t="3143" b="11296"/>
          <a:stretch>
            <a:fillRect/>
          </a:stretch>
        </p:blipFill>
        <p:spPr>
          <a:xfrm>
            <a:off x="4234815" y="3904615"/>
            <a:ext cx="3716655" cy="2414270"/>
          </a:xfrm>
          <a:prstGeom prst="rect">
            <a:avLst/>
          </a:prstGeom>
        </p:spPr>
      </p:pic>
      <p:pic>
        <p:nvPicPr>
          <p:cNvPr id="5" name="图片 4" descr="微信图片_20230223130107"/>
          <p:cNvPicPr>
            <a:picLocks noChangeAspect="1"/>
          </p:cNvPicPr>
          <p:nvPr/>
        </p:nvPicPr>
        <p:blipFill>
          <a:blip r:embed="rId4"/>
          <a:srcRect t="1551" b="13891"/>
          <a:stretch>
            <a:fillRect/>
          </a:stretch>
        </p:blipFill>
        <p:spPr>
          <a:xfrm>
            <a:off x="414655" y="3907790"/>
            <a:ext cx="3711575" cy="2411095"/>
          </a:xfrm>
          <a:prstGeom prst="rect">
            <a:avLst/>
          </a:prstGeom>
        </p:spPr>
      </p:pic>
      <p:pic>
        <p:nvPicPr>
          <p:cNvPr id="6" name="图片 5" descr="微信图片_20230223130117"/>
          <p:cNvPicPr>
            <a:picLocks noChangeAspect="1"/>
          </p:cNvPicPr>
          <p:nvPr/>
        </p:nvPicPr>
        <p:blipFill>
          <a:blip r:embed="rId5"/>
          <a:srcRect b="14670"/>
          <a:stretch>
            <a:fillRect/>
          </a:stretch>
        </p:blipFill>
        <p:spPr>
          <a:xfrm>
            <a:off x="8065770" y="1078865"/>
            <a:ext cx="3712210" cy="2427605"/>
          </a:xfrm>
          <a:prstGeom prst="rect">
            <a:avLst/>
          </a:prstGeom>
        </p:spPr>
      </p:pic>
      <p:pic>
        <p:nvPicPr>
          <p:cNvPr id="7" name="图片 6" descr="微信图片_20230223130653"/>
          <p:cNvPicPr>
            <a:picLocks noChangeAspect="1"/>
          </p:cNvPicPr>
          <p:nvPr/>
        </p:nvPicPr>
        <p:blipFill>
          <a:blip r:embed="rId6"/>
          <a:srcRect b="13810"/>
          <a:stretch>
            <a:fillRect/>
          </a:stretch>
        </p:blipFill>
        <p:spPr>
          <a:xfrm>
            <a:off x="8060055" y="3905250"/>
            <a:ext cx="3733800" cy="2413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65285" y="355028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奥迪</a:t>
            </a:r>
            <a:r>
              <a:rPr lang="en-US" altLang="zh-CN" sz="1200"/>
              <a:t>A6L</a:t>
            </a:r>
            <a:r>
              <a:rPr lang="zh-CN" altLang="en-US" sz="1200"/>
              <a:t>试驾会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692275" y="6390640"/>
            <a:ext cx="1503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奥迪</a:t>
            </a:r>
            <a:r>
              <a:rPr lang="en-US" altLang="zh-CN" sz="1200">
                <a:sym typeface="+mn-ea"/>
              </a:rPr>
              <a:t>A6L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5504815" y="6397625"/>
            <a:ext cx="184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奥迪</a:t>
            </a:r>
            <a:r>
              <a:rPr lang="en-US" altLang="zh-CN" sz="1200">
                <a:sym typeface="+mn-ea"/>
              </a:rPr>
              <a:t>A6L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9402445" y="6397625"/>
            <a:ext cx="2009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奥迪</a:t>
            </a:r>
            <a:r>
              <a:rPr lang="en-US" altLang="zh-CN" sz="1200">
                <a:sym typeface="+mn-ea"/>
              </a:rPr>
              <a:t>A6L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/>
          </a:p>
          <a:p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aa42776-3719-4059-914f-fcef9418469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24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烟台黄务试驾场地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烟台黄务试驾场地</dc:title>
  <dc:creator/>
  <cp:lastModifiedBy>s_兔玖</cp:lastModifiedBy>
  <cp:revision>233</cp:revision>
  <dcterms:created xsi:type="dcterms:W3CDTF">2019-06-19T02:08:00Z</dcterms:created>
  <dcterms:modified xsi:type="dcterms:W3CDTF">2023-02-23T05:09:27Z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50471089989C4FDCB59716CD27A80A97</vt:lpwstr>
  </property>
</Properties>
</file>