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4" userDrawn="1">
          <p15:clr>
            <a:srgbClr val="A4A3A4"/>
          </p15:clr>
        </p15:guide>
        <p15:guide id="2" pos="524" userDrawn="1">
          <p15:clr>
            <a:srgbClr val="A4A3A4"/>
          </p15:clr>
        </p15:guide>
        <p15:guide id="3" pos="7372" userDrawn="1">
          <p15:clr>
            <a:srgbClr val="A4A3A4"/>
          </p15:clr>
        </p15:guide>
        <p15:guide id="4" orient="horz" pos="796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pos="3012" userDrawn="1">
          <p15:clr>
            <a:srgbClr val="A4A3A4"/>
          </p15:clr>
        </p15:guide>
        <p15:guide id="7" pos="5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44"/>
        <p:guide pos="524"/>
        <p:guide pos="7372"/>
        <p:guide orient="horz" pos="796"/>
        <p:guide orient="horz" pos="3960"/>
        <p:guide pos="3012"/>
        <p:guide pos="51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rcRect t="7944"/>
          <a:stretch>
            <a:fillRect/>
          </a:stretch>
        </p:blipFill>
        <p:spPr>
          <a:xfrm>
            <a:off x="422275" y="1015365"/>
            <a:ext cx="11283315" cy="58426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石家庄平安越野场地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458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6560" y="599757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石家庄平安越野场地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位于石家庄正定县向阳路平安驿站旁，紧邻河北大道，基地总面积100余亩，植被繁茂，环境优雅。场地越野赛道总长1.5公里，包含了驼峰、双驼峰、侧坡、S弯、沙地、魔鬼坑、乱石路、交叉路等数十个越野科目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09915" y="4119245"/>
            <a:ext cx="39827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67000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越野全程</a:t>
            </a:r>
            <a:r>
              <a:rPr lang="en-US" altLang="zh-CN" sz="1200">
                <a:latin typeface="+mn-ea"/>
                <a:cs typeface="+mn-ea"/>
                <a:sym typeface="+mn-ea"/>
              </a:rPr>
              <a:t>1.5</a:t>
            </a:r>
            <a:r>
              <a:rPr lang="en-US" altLang="zh-CN" sz="1200">
                <a:latin typeface="+mn-ea"/>
                <a:cs typeface="+mn-ea"/>
                <a:sym typeface="+mn-ea"/>
              </a:rPr>
              <a:t>km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</a:t>
            </a:r>
            <a:r>
              <a:rPr lang="en-US" altLang="x-none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80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</a:t>
            </a:r>
            <a:r>
              <a:rPr lang="zh-CN" altLang="en-US" sz="1200">
                <a:latin typeface="+mn-ea"/>
                <a:cs typeface="+mn-ea"/>
                <a:sym typeface="+mn-ea"/>
              </a:rPr>
              <a:t>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</a:t>
            </a:r>
            <a:r>
              <a:rPr lang="zh-CN" altLang="en-US" sz="1200">
                <a:latin typeface="+mn-ea"/>
                <a:cs typeface="+mn-ea"/>
                <a:sym typeface="+mn-ea"/>
              </a:rPr>
              <a:t>洗手间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259205"/>
            <a:ext cx="7183755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120" y="1264920"/>
            <a:ext cx="3503295" cy="2619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279525" y="6213475"/>
            <a:ext cx="1977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sz="1200">
                <a:latin typeface="+mn-ea"/>
                <a:cs typeface="+mn-ea"/>
              </a:rPr>
              <a:t>交叉轴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05215" y="6217285"/>
            <a:ext cx="2915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br>
              <a:rPr lang="zh-CN" altLang="en-US" sz="1200">
                <a:latin typeface="+mn-ea"/>
                <a:cs typeface="+mn-ea"/>
                <a:sym typeface="+mn-ea"/>
              </a:rPr>
            </a:br>
            <a:r>
              <a:rPr lang="en-US" altLang="zh-CN" sz="1200">
                <a:latin typeface="+mn-ea"/>
                <a:cs typeface="+mn-ea"/>
                <a:sym typeface="+mn-ea"/>
              </a:rPr>
              <a:t>S</a:t>
            </a:r>
            <a:r>
              <a:rPr lang="zh-CN" altLang="en-US" sz="1200">
                <a:latin typeface="+mn-ea"/>
                <a:cs typeface="+mn-ea"/>
                <a:sym typeface="+mn-ea"/>
              </a:rPr>
              <a:t>弯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48835" y="621474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sz="1200">
                <a:latin typeface="+mn-ea"/>
                <a:cs typeface="+mn-ea"/>
              </a:rPr>
              <a:t>魔鬼坑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rcRect t="8417" b="9413"/>
          <a:stretch>
            <a:fillRect/>
          </a:stretch>
        </p:blipFill>
        <p:spPr>
          <a:xfrm>
            <a:off x="4236085" y="3883025"/>
            <a:ext cx="3756660" cy="230314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/>
          <a:srcRect t="12560" b="3948"/>
          <a:stretch>
            <a:fillRect/>
          </a:stretch>
        </p:blipFill>
        <p:spPr>
          <a:xfrm>
            <a:off x="4265295" y="1066800"/>
            <a:ext cx="3728085" cy="22987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rcRect t="4584" b="14202"/>
          <a:stretch>
            <a:fillRect/>
          </a:stretch>
        </p:blipFill>
        <p:spPr>
          <a:xfrm>
            <a:off x="408940" y="1064895"/>
            <a:ext cx="3728085" cy="229933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rcRect t="11714" b="2601"/>
          <a:stretch>
            <a:fillRect/>
          </a:stretch>
        </p:blipFill>
        <p:spPr>
          <a:xfrm>
            <a:off x="8117840" y="3883025"/>
            <a:ext cx="3722370" cy="23056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t="9903" r="1364" b="1795"/>
          <a:stretch>
            <a:fillRect/>
          </a:stretch>
        </p:blipFill>
        <p:spPr>
          <a:xfrm>
            <a:off x="408940" y="3884295"/>
            <a:ext cx="3719195" cy="22993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79525" y="3394075"/>
            <a:ext cx="1977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炮弹坑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94090" y="3394075"/>
            <a:ext cx="2915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sz="1200">
                <a:latin typeface="+mn-ea"/>
                <a:cs typeface="+mn-ea"/>
              </a:rPr>
              <a:t>乱石路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48835" y="339407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sz="1200">
                <a:latin typeface="+mn-ea"/>
                <a:cs typeface="+mn-ea"/>
              </a:rPr>
              <a:t>沙地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6"/>
          <a:srcRect t="5392" b="4343"/>
          <a:stretch>
            <a:fillRect/>
          </a:stretch>
        </p:blipFill>
        <p:spPr>
          <a:xfrm>
            <a:off x="8122285" y="1066800"/>
            <a:ext cx="3717925" cy="22987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53cb0099-e124-40e5-8be5-5327e76e89b6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演示</Application>
  <PresentationFormat>宽屏</PresentationFormat>
  <Paragraphs>26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石家庄平安越野场地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256</cp:revision>
  <dcterms:created xsi:type="dcterms:W3CDTF">2019-06-19T02:08:00Z</dcterms:created>
  <dcterms:modified xsi:type="dcterms:W3CDTF">2023-02-24T01:07:52Z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