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2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2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06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orient="horz" pos="3871" userDrawn="1">
          <p15:clr>
            <a:srgbClr val="A4A3A4"/>
          </p15:clr>
        </p15:guide>
        <p15:guide id="11" pos="49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52"/>
        <p:guide pos="256"/>
        <p:guide pos="7442"/>
        <p:guide orient="horz" pos="637"/>
        <p:guide orient="horz" pos="3382"/>
        <p:guide orient="horz" pos="1038"/>
        <p:guide pos="5068"/>
        <p:guide orient="horz" pos="3162"/>
        <p:guide orient="horz" pos="837"/>
        <p:guide orient="horz" pos="3871"/>
        <p:guide pos="49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60a88ab176a2d84a269796174b3d89de_meitu_1"/>
          <p:cNvPicPr>
            <a:picLocks noChangeAspect="1"/>
          </p:cNvPicPr>
          <p:nvPr/>
        </p:nvPicPr>
        <p:blipFill>
          <a:blip r:embed="rId1"/>
          <a:srcRect t="11200" b="5495"/>
          <a:stretch>
            <a:fillRect/>
          </a:stretch>
        </p:blipFill>
        <p:spPr>
          <a:xfrm>
            <a:off x="417195" y="1029335"/>
            <a:ext cx="11408410" cy="58267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石家庄飞龙岛试驾场地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6400" y="6145530"/>
            <a:ext cx="815975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飞龙岛占地总面积约4万平米，承接各类车型新车上市类、试乘试驾及越野试驾类、静态展示类等活动。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5450" y="3977005"/>
            <a:ext cx="3754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长240m 宽110m 水泥场地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380v/120kw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4704"/>
          <a:stretch>
            <a:fillRect/>
          </a:stretch>
        </p:blipFill>
        <p:spPr>
          <a:xfrm>
            <a:off x="8045450" y="1764665"/>
            <a:ext cx="3743325" cy="2212340"/>
          </a:xfrm>
          <a:prstGeom prst="rect">
            <a:avLst/>
          </a:prstGeom>
        </p:spPr>
      </p:pic>
      <p:pic>
        <p:nvPicPr>
          <p:cNvPr id="3" name="图片 2" descr="石家庄飞龙岛试驾场地-新版"/>
          <p:cNvPicPr>
            <a:picLocks noChangeAspect="1"/>
          </p:cNvPicPr>
          <p:nvPr/>
        </p:nvPicPr>
        <p:blipFill>
          <a:blip r:embed="rId2"/>
          <a:srcRect l="913" t="12233" r="832" b="7434"/>
          <a:stretch>
            <a:fillRect/>
          </a:stretch>
        </p:blipFill>
        <p:spPr>
          <a:xfrm>
            <a:off x="406400" y="1329055"/>
            <a:ext cx="7451725" cy="4409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60525" y="3486785"/>
            <a:ext cx="1292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6385" y="6276340"/>
            <a:ext cx="16935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67630" y="6276340"/>
            <a:ext cx="2081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WEY</a:t>
            </a:r>
            <a:r>
              <a:rPr lang="zh-CN" altLang="en-US" sz="1200">
                <a:latin typeface="+mn-ea"/>
                <a:cs typeface="+mn-ea"/>
              </a:rPr>
              <a:t>上市媒体试驾会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21630" y="3486785"/>
            <a:ext cx="1767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latin typeface="+mn-ea"/>
                <a:cs typeface="+mn-ea"/>
              </a:rPr>
              <a:t>BMW mini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35135" y="6276340"/>
            <a:ext cx="1611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吉利缤越驾控体验营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825" b="1905"/>
          <a:stretch>
            <a:fillRect/>
          </a:stretch>
        </p:blipFill>
        <p:spPr>
          <a:xfrm>
            <a:off x="508000" y="1165860"/>
            <a:ext cx="3597910" cy="2278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7129"/>
          <a:stretch>
            <a:fillRect/>
          </a:stretch>
        </p:blipFill>
        <p:spPr>
          <a:xfrm>
            <a:off x="4247515" y="1165860"/>
            <a:ext cx="3697605" cy="2278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1862" r="5606" b="306"/>
          <a:stretch>
            <a:fillRect/>
          </a:stretch>
        </p:blipFill>
        <p:spPr>
          <a:xfrm>
            <a:off x="8086725" y="1165860"/>
            <a:ext cx="3598545" cy="22669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335135" y="3486150"/>
            <a:ext cx="1292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4975" b="10400"/>
          <a:stretch>
            <a:fillRect/>
          </a:stretch>
        </p:blipFill>
        <p:spPr>
          <a:xfrm>
            <a:off x="508000" y="3902710"/>
            <a:ext cx="3614420" cy="22777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r="699" b="8441"/>
          <a:stretch>
            <a:fillRect/>
          </a:stretch>
        </p:blipFill>
        <p:spPr>
          <a:xfrm>
            <a:off x="4244340" y="3902710"/>
            <a:ext cx="3700780" cy="22650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t="3170" r="-688"/>
          <a:stretch>
            <a:fillRect/>
          </a:stretch>
        </p:blipFill>
        <p:spPr>
          <a:xfrm>
            <a:off x="8086725" y="3905885"/>
            <a:ext cx="3649980" cy="22783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12043ed-6477-4d3e-b135-a77c1599319a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石家庄飞龙岛试驾场地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217</cp:revision>
  <dcterms:created xsi:type="dcterms:W3CDTF">2019-06-19T02:08:00Z</dcterms:created>
  <dcterms:modified xsi:type="dcterms:W3CDTF">2023-02-24T02:36:46Z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310EA6A89A734B1B9C4BB2869189C504</vt:lpwstr>
  </property>
</Properties>
</file>