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330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875" userDrawn="1">
          <p15:clr>
            <a:srgbClr val="A4A3A4"/>
          </p15:clr>
        </p15:guide>
        <p15:guide id="5" orient="horz" pos="3829" userDrawn="1">
          <p15:clr>
            <a:srgbClr val="A4A3A4"/>
          </p15:clr>
        </p15:guide>
        <p15:guide id="6" pos="5214" userDrawn="1">
          <p15:clr>
            <a:srgbClr val="A4A3A4"/>
          </p15:clr>
        </p15:guide>
        <p15:guide id="7" pos="2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330"/>
        <p:guide pos="7372"/>
        <p:guide orient="horz" pos="875"/>
        <p:guide orient="horz" pos="3829"/>
        <p:guide pos="5214"/>
        <p:guide pos="27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1011555"/>
            <a:ext cx="1128141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青岛国展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7117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9585" y="602170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青岛国际会展中心是一座集展览、会议、商务、餐饮、娱乐等多功能于一体的现代智能化展馆，位于风光旖旎的青岛高新区世纪广场。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40" y="1640840"/>
            <a:ext cx="4070350" cy="2490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7911465" y="4131310"/>
            <a:ext cx="40709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方砖地面 全封闭 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sz="1200">
                <a:latin typeface="+mn-ea"/>
                <a:cs typeface="+mn-ea"/>
                <a:sym typeface="+mn-ea"/>
              </a:rPr>
              <a:t>80v/100kw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青岛国展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007110"/>
            <a:ext cx="7545705" cy="5336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r="3322"/>
          <a:stretch>
            <a:fillRect/>
          </a:stretch>
        </p:blipFill>
        <p:spPr>
          <a:xfrm>
            <a:off x="8076565" y="3876675"/>
            <a:ext cx="3742690" cy="23799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4499"/>
          <a:stretch>
            <a:fillRect/>
          </a:stretch>
        </p:blipFill>
        <p:spPr>
          <a:xfrm>
            <a:off x="8076565" y="1122680"/>
            <a:ext cx="3741420" cy="23793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r="2479"/>
          <a:stretch>
            <a:fillRect/>
          </a:stretch>
        </p:blipFill>
        <p:spPr>
          <a:xfrm>
            <a:off x="4247515" y="1123315"/>
            <a:ext cx="3697605" cy="2378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10430"/>
          <a:stretch>
            <a:fillRect/>
          </a:stretch>
        </p:blipFill>
        <p:spPr>
          <a:xfrm>
            <a:off x="424180" y="1122680"/>
            <a:ext cx="3691890" cy="237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765" r="2714" b="3088"/>
          <a:stretch>
            <a:fillRect/>
          </a:stretch>
        </p:blipFill>
        <p:spPr>
          <a:xfrm>
            <a:off x="4247515" y="3877310"/>
            <a:ext cx="3688080" cy="2392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r="10689"/>
          <a:stretch>
            <a:fillRect/>
          </a:stretch>
        </p:blipFill>
        <p:spPr>
          <a:xfrm>
            <a:off x="424180" y="3877310"/>
            <a:ext cx="3699510" cy="2378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61440" y="3514090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全新捷豹</a:t>
            </a:r>
            <a:r>
              <a:rPr lang="en-US" altLang="zh-CN" sz="1200">
                <a:latin typeface="+mn-ea"/>
                <a:cs typeface="+mn-ea"/>
                <a:sym typeface="+mn-ea"/>
              </a:rPr>
              <a:t>XJL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8755" y="3514090"/>
            <a:ext cx="1805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东风Honda驾悦体验营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5860" y="6343015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1200"/>
              <a:t>凯迪拉克赛道体验日</a:t>
            </a:r>
            <a:endParaRPr 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9088755" y="6343015"/>
            <a:ext cx="199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东风Honda驾悦体验营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8140" y="3514090"/>
            <a:ext cx="1559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全新捷豹</a:t>
            </a:r>
            <a:r>
              <a:rPr lang="en-US" altLang="zh-CN" sz="1200">
                <a:latin typeface="+mn-ea"/>
                <a:cs typeface="+mn-ea"/>
                <a:sym typeface="+mn-ea"/>
              </a:rPr>
              <a:t>XJL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9520" y="6343015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1200">
                <a:sym typeface="+mn-ea"/>
              </a:rPr>
              <a:t>凯迪拉克赛道体验日</a:t>
            </a:r>
            <a:endParaRPr lang="zh-CN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9fa459df-84cc-462c-bcaa-1514760b8b1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青岛国展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262</cp:revision>
  <dcterms:created xsi:type="dcterms:W3CDTF">2019-06-19T02:08:00Z</dcterms:created>
  <dcterms:modified xsi:type="dcterms:W3CDTF">2023-02-27T04:44:24Z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21912B7EC41542C4A5A893F61DB2AC9B</vt:lpwstr>
  </property>
</Properties>
</file>