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22"/>
        <p:guide pos="263"/>
        <p:guide pos="7395"/>
        <p:guide orient="horz" pos="653"/>
        <p:guide orient="horz" pos="3827"/>
        <p:guide orient="horz" pos="2066"/>
        <p:guide pos="2692"/>
        <p:guide pos="499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ed9284801c7856d479b5d35bcbc113d4_meitu_1"/>
          <p:cNvPicPr>
            <a:picLocks noChangeAspect="1"/>
          </p:cNvPicPr>
          <p:nvPr/>
        </p:nvPicPr>
        <p:blipFill>
          <a:blip r:embed="rId1"/>
          <a:srcRect t="15302"/>
          <a:stretch>
            <a:fillRect/>
          </a:stretch>
        </p:blipFill>
        <p:spPr>
          <a:xfrm>
            <a:off x="417830" y="1028700"/>
            <a:ext cx="11308715" cy="585914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17830" y="1011555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临沂国展试驾场地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000750"/>
            <a:ext cx="1123632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临沂国展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试驾场地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于物流之都、商城临沂，背靠汤汤沂河，坐拥开发区新型工业园，已成为引领临沂经济腾飞的新动力。临沂国际会展中心总建筑面积为10万㎡，其中室内展览面积6万㎡，可提供国际标准展位3500个，室外广场面积4万㎡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05750" y="4175760"/>
            <a:ext cx="42957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面积15000㎡ 方砖地面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380v/120kw 方便接水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1036" t="946"/>
          <a:stretch>
            <a:fillRect/>
          </a:stretch>
        </p:blipFill>
        <p:spPr>
          <a:xfrm>
            <a:off x="7924800" y="1768475"/>
            <a:ext cx="3787140" cy="2076450"/>
          </a:xfrm>
          <a:prstGeom prst="rect">
            <a:avLst/>
          </a:prstGeom>
        </p:spPr>
      </p:pic>
      <p:pic>
        <p:nvPicPr>
          <p:cNvPr id="3" name="图片 2" descr="临沂国际会展中心试驾场地-新版"/>
          <p:cNvPicPr>
            <a:picLocks noChangeAspect="1"/>
          </p:cNvPicPr>
          <p:nvPr/>
        </p:nvPicPr>
        <p:blipFill>
          <a:blip r:embed="rId2"/>
          <a:srcRect l="6144" t="7410" r="4704" b="6932"/>
          <a:stretch>
            <a:fillRect/>
          </a:stretch>
        </p:blipFill>
        <p:spPr>
          <a:xfrm>
            <a:off x="682625" y="1036955"/>
            <a:ext cx="7028815" cy="50507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文本框 15"/>
          <p:cNvSpPr txBox="1"/>
          <p:nvPr/>
        </p:nvSpPr>
        <p:spPr>
          <a:xfrm>
            <a:off x="9066530" y="6083300"/>
            <a:ext cx="16465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  <a:sym typeface="+mn-ea"/>
              </a:rPr>
              <a:t>长安福特试驾团购会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48130" y="3283585"/>
            <a:ext cx="17259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荣威</a:t>
            </a:r>
            <a:r>
              <a:rPr lang="en-US" altLang="zh-CN" sz="1200">
                <a:latin typeface="+mn-ea"/>
                <a:cs typeface="+mn-ea"/>
              </a:rPr>
              <a:t>360</a:t>
            </a:r>
            <a:r>
              <a:rPr lang="zh-CN" altLang="en-US" sz="1200">
                <a:latin typeface="+mn-ea"/>
                <a:cs typeface="+mn-ea"/>
              </a:rPr>
              <a:t>趣味</a:t>
            </a:r>
            <a:r>
              <a:rPr lang="zh-CN" sz="1200">
                <a:latin typeface="+mn-ea"/>
                <a:cs typeface="+mn-ea"/>
              </a:rPr>
              <a:t>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48130" y="6083300"/>
            <a:ext cx="1621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长安福特试驾团购会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285105" y="6073140"/>
            <a:ext cx="1621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  <a:sym typeface="+mn-ea"/>
              </a:rPr>
              <a:t>长安福特试驾团购会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337810" y="3305810"/>
            <a:ext cx="16529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  <a:sym typeface="+mn-ea"/>
              </a:rPr>
              <a:t>荣威</a:t>
            </a:r>
            <a:r>
              <a:rPr lang="en-US" altLang="zh-CN" sz="1200">
                <a:latin typeface="+mn-ea"/>
                <a:cs typeface="+mn-ea"/>
                <a:sym typeface="+mn-ea"/>
              </a:rPr>
              <a:t>360</a:t>
            </a:r>
            <a:r>
              <a:rPr lang="zh-CN" altLang="en-US" sz="1200">
                <a:latin typeface="+mn-ea"/>
                <a:cs typeface="+mn-ea"/>
                <a:sym typeface="+mn-ea"/>
              </a:rPr>
              <a:t>趣味</a:t>
            </a:r>
            <a:r>
              <a:rPr lang="zh-CN" sz="1200">
                <a:latin typeface="+mn-ea"/>
                <a:cs typeface="+mn-ea"/>
                <a:sym typeface="+mn-ea"/>
              </a:rPr>
              <a:t>试驾会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10066"/>
          <a:stretch>
            <a:fillRect/>
          </a:stretch>
        </p:blipFill>
        <p:spPr>
          <a:xfrm>
            <a:off x="417830" y="1049020"/>
            <a:ext cx="3747135" cy="22313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7825"/>
          <a:stretch>
            <a:fillRect/>
          </a:stretch>
        </p:blipFill>
        <p:spPr>
          <a:xfrm>
            <a:off x="4274185" y="1036955"/>
            <a:ext cx="3651250" cy="22440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9274"/>
          <a:stretch>
            <a:fillRect/>
          </a:stretch>
        </p:blipFill>
        <p:spPr>
          <a:xfrm>
            <a:off x="8037830" y="1036320"/>
            <a:ext cx="3698240" cy="22364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060180" y="3305810"/>
            <a:ext cx="16529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  <a:sym typeface="+mn-ea"/>
              </a:rPr>
              <a:t>荣威</a:t>
            </a:r>
            <a:r>
              <a:rPr lang="en-US" altLang="zh-CN" sz="1200">
                <a:latin typeface="+mn-ea"/>
                <a:cs typeface="+mn-ea"/>
                <a:sym typeface="+mn-ea"/>
              </a:rPr>
              <a:t>360</a:t>
            </a:r>
            <a:r>
              <a:rPr lang="zh-CN" altLang="en-US" sz="1200">
                <a:latin typeface="+mn-ea"/>
                <a:cs typeface="+mn-ea"/>
                <a:sym typeface="+mn-ea"/>
              </a:rPr>
              <a:t>趣味</a:t>
            </a:r>
            <a:r>
              <a:rPr lang="zh-CN" sz="1200">
                <a:latin typeface="+mn-ea"/>
                <a:cs typeface="+mn-ea"/>
                <a:sym typeface="+mn-ea"/>
              </a:rPr>
              <a:t>试驾会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rcRect b="7817"/>
          <a:stretch>
            <a:fillRect/>
          </a:stretch>
        </p:blipFill>
        <p:spPr>
          <a:xfrm>
            <a:off x="8037830" y="3844925"/>
            <a:ext cx="3697605" cy="22244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rcRect b="6815"/>
          <a:stretch>
            <a:fillRect/>
          </a:stretch>
        </p:blipFill>
        <p:spPr>
          <a:xfrm>
            <a:off x="4274185" y="3832225"/>
            <a:ext cx="3650615" cy="22377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rcRect t="11142"/>
          <a:stretch>
            <a:fillRect/>
          </a:stretch>
        </p:blipFill>
        <p:spPr>
          <a:xfrm>
            <a:off x="417830" y="3844925"/>
            <a:ext cx="3747135" cy="222821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282d01ce-903a-4a3d-8ecd-2e1ba88e68fb"/>
  <p:tag name="COMMONDATA" val="eyJoZGlkIjoiYzE0MWQ5MzhhMzc0NWNlNGVkM2QwNTQzMGIxZWQ3YT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临沂国展试驾场地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shizhan</cp:lastModifiedBy>
  <cp:revision>233</cp:revision>
  <dcterms:created xsi:type="dcterms:W3CDTF">2019-06-19T02:08:00Z</dcterms:created>
  <dcterms:modified xsi:type="dcterms:W3CDTF">2022-09-29T06:50:08Z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F77CB24F69B8497388738B27A38022E4</vt:lpwstr>
  </property>
</Properties>
</file>