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4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466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84" userDrawn="1">
          <p15:clr>
            <a:srgbClr val="A4A3A4"/>
          </p15:clr>
        </p15:guide>
        <p15:guide id="6" orient="horz" pos="12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294"/>
        <p:guide pos="263"/>
        <p:guide pos="7466"/>
        <p:guide orient="horz" pos="637"/>
        <p:guide orient="horz" pos="3384"/>
        <p:guide orient="horz" pos="12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hijia\Desktop\926e34772c0b64ddb5b50e65cb20aaa.jpg926e34772c0b64ddb5b50e65cb20aaa"/>
          <p:cNvPicPr>
            <a:picLocks noChangeAspect="1"/>
          </p:cNvPicPr>
          <p:nvPr/>
        </p:nvPicPr>
        <p:blipFill>
          <a:blip r:embed="rId1"/>
          <a:srcRect b="31823"/>
          <a:stretch>
            <a:fillRect/>
          </a:stretch>
        </p:blipFill>
        <p:spPr>
          <a:xfrm>
            <a:off x="417830" y="1012190"/>
            <a:ext cx="11435080" cy="58470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7520" y="1012190"/>
            <a:ext cx="11236325" cy="635000"/>
          </a:xfrm>
        </p:spPr>
        <p:txBody>
          <a:bodyPr/>
          <a:lstStyle/>
          <a:p>
            <a:r>
              <a:rPr lang="zh-CN" altLang="en-US" sz="2800">
                <a:solidFill>
                  <a:schemeClr val="tx1"/>
                </a:solidFill>
              </a:rPr>
              <a:t>临沂影视城试驾场地</a:t>
            </a:r>
            <a:endParaRPr lang="zh-CN" altLang="en-US" sz="2800" b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50280"/>
            <a:ext cx="909574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临沂影视城</a:t>
            </a:r>
            <a:r>
              <a:rPr lang="zh-CN" altLang="en-US"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r>
              <a:rPr lang="en-US" altLang="zh-CN"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位于山东省临沂市河东区太平街道境内的万亩古栗树风情园内。它是集江浙水乡之精华，融徽派建筑之风格而营建。该景点占地300亩，建筑面积为33500平方米。</a:t>
            </a:r>
            <a:endParaRPr lang="en-US" altLang="zh-CN" sz="1200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39100" y="4326255"/>
            <a:ext cx="3425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长200m  宽110m  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最窄宽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80m 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   </a:t>
            </a:r>
            <a:r>
              <a:rPr lang="zh-CN" sz="1200" dirty="0" err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水泥</a:t>
            </a:r>
            <a:r>
              <a:rPr lang="en-US" altLang="zh-CN" sz="1200" dirty="0" err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地面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全封闭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100KW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 descr="C:\Users\hijia\Desktop\试驾场地PPT图片\临沂国际影视城试驾场地\image.gxnews.com.jpgimage.gxnews.com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27035" y="2030730"/>
            <a:ext cx="3442970" cy="2295525"/>
          </a:xfrm>
          <a:prstGeom prst="rect">
            <a:avLst/>
          </a:prstGeom>
        </p:spPr>
      </p:pic>
      <p:pic>
        <p:nvPicPr>
          <p:cNvPr id="2" name="图片 1" descr="临沂国际影视城试驾场地-新版"/>
          <p:cNvPicPr>
            <a:picLocks noChangeAspect="1"/>
          </p:cNvPicPr>
          <p:nvPr/>
        </p:nvPicPr>
        <p:blipFill>
          <a:blip r:embed="rId2"/>
          <a:srcRect l="7274" t="11181" r="3927" b="4279"/>
          <a:stretch>
            <a:fillRect/>
          </a:stretch>
        </p:blipFill>
        <p:spPr>
          <a:xfrm>
            <a:off x="715645" y="1011555"/>
            <a:ext cx="7067550" cy="51327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241155" y="6411595"/>
            <a:ext cx="17399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东风本田体验试驾会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89710" y="6436360"/>
            <a:ext cx="17170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东风本田体验试驾会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88120" y="3495040"/>
            <a:ext cx="1790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吉利缤越体验试驾会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89710" y="3495675"/>
            <a:ext cx="1748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吉利缤越体验试驾会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41925" y="3495675"/>
            <a:ext cx="17087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吉利缤越体验试驾会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40020" y="6419850"/>
            <a:ext cx="1710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东风本田体验试驾会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C:\Users\hijia\Desktop\755052be2a4d4a2384d76ecb78ba8944.jpeg755052be2a4d4a2384d76ecb78ba8944"/>
          <p:cNvPicPr>
            <a:picLocks noChangeAspect="1"/>
          </p:cNvPicPr>
          <p:nvPr/>
        </p:nvPicPr>
        <p:blipFill>
          <a:blip r:embed="rId1"/>
          <a:srcRect t="1134" b="8773"/>
          <a:stretch>
            <a:fillRect/>
          </a:stretch>
        </p:blipFill>
        <p:spPr>
          <a:xfrm>
            <a:off x="390525" y="933450"/>
            <a:ext cx="3698240" cy="2511425"/>
          </a:xfrm>
          <a:prstGeom prst="rect">
            <a:avLst/>
          </a:prstGeom>
        </p:spPr>
      </p:pic>
      <p:pic>
        <p:nvPicPr>
          <p:cNvPr id="3" name="图片 2" descr="C:\Users\hijia\Desktop\8bc0bee38f2e4c0d91398de1a359d3ea.jpeg8bc0bee38f2e4c0d91398de1a359d3ea"/>
          <p:cNvPicPr>
            <a:picLocks noChangeAspect="1"/>
          </p:cNvPicPr>
          <p:nvPr/>
        </p:nvPicPr>
        <p:blipFill>
          <a:blip r:embed="rId2"/>
          <a:srcRect l="12038" t="1674" b="9208"/>
          <a:stretch>
            <a:fillRect/>
          </a:stretch>
        </p:blipFill>
        <p:spPr>
          <a:xfrm>
            <a:off x="4203700" y="932815"/>
            <a:ext cx="3714115" cy="2512060"/>
          </a:xfrm>
          <a:prstGeom prst="rect">
            <a:avLst/>
          </a:prstGeom>
        </p:spPr>
      </p:pic>
      <p:pic>
        <p:nvPicPr>
          <p:cNvPr id="7" name="图片 6" descr="C:\Users\hijia\Desktop\fb517bf9-8029-4be0-bac2-e1ebfaf857ee_630_w1.jpgfb517bf9-8029-4be0-bac2-e1ebfaf857ee_630_w1"/>
          <p:cNvPicPr>
            <a:picLocks noChangeAspect="1"/>
          </p:cNvPicPr>
          <p:nvPr/>
        </p:nvPicPr>
        <p:blipFill>
          <a:blip r:embed="rId3"/>
          <a:srcRect t="5800" r="4847" b="7763"/>
          <a:stretch>
            <a:fillRect/>
          </a:stretch>
        </p:blipFill>
        <p:spPr>
          <a:xfrm>
            <a:off x="386080" y="3845560"/>
            <a:ext cx="3702685" cy="2504440"/>
          </a:xfrm>
          <a:prstGeom prst="rect">
            <a:avLst/>
          </a:prstGeom>
        </p:spPr>
      </p:pic>
      <p:pic>
        <p:nvPicPr>
          <p:cNvPr id="11" name="图片 10" descr="C:\Users\hijia\Desktop\c7f2679a461240ee9204c99708d6ab55.jpegc7f2679a461240ee9204c99708d6ab55"/>
          <p:cNvPicPr>
            <a:picLocks noChangeAspect="1"/>
          </p:cNvPicPr>
          <p:nvPr/>
        </p:nvPicPr>
        <p:blipFill>
          <a:blip r:embed="rId4"/>
          <a:srcRect l="4839" t="7969" b="8758"/>
          <a:stretch>
            <a:fillRect/>
          </a:stretch>
        </p:blipFill>
        <p:spPr>
          <a:xfrm>
            <a:off x="8032750" y="932815"/>
            <a:ext cx="3721100" cy="2511425"/>
          </a:xfrm>
          <a:prstGeom prst="rect">
            <a:avLst/>
          </a:prstGeom>
        </p:spPr>
      </p:pic>
      <p:pic>
        <p:nvPicPr>
          <p:cNvPr id="13" name="图片 12" descr="C:\Users\hijia\Desktop\fe3acafd-5ce7-427b-86dd-2185464bd06b_630_w1.jpgfe3acafd-5ce7-427b-86dd-2185464bd06b_630_w1"/>
          <p:cNvPicPr>
            <a:picLocks noChangeAspect="1"/>
          </p:cNvPicPr>
          <p:nvPr/>
        </p:nvPicPr>
        <p:blipFill>
          <a:blip r:embed="rId5"/>
          <a:srcRect r="459" b="10686"/>
          <a:stretch>
            <a:fillRect/>
          </a:stretch>
        </p:blipFill>
        <p:spPr>
          <a:xfrm>
            <a:off x="8037830" y="3839210"/>
            <a:ext cx="3716655" cy="2503805"/>
          </a:xfrm>
          <a:prstGeom prst="rect">
            <a:avLst/>
          </a:prstGeom>
        </p:spPr>
      </p:pic>
      <p:pic>
        <p:nvPicPr>
          <p:cNvPr id="14" name="Picture 3" descr="C:\Users\hijia\Desktop\798b7135-05f5-4e10-8dfd-e414e179943c_630_w1.jpg798b7135-05f5-4e10-8dfd-e414e179943c_630_w1"/>
          <p:cNvPicPr>
            <a:picLocks noChangeAspect="1" noChangeArrowheads="1"/>
          </p:cNvPicPr>
          <p:nvPr/>
        </p:nvPicPr>
        <p:blipFill>
          <a:blip r:embed="rId6"/>
          <a:srcRect t="6222" r="1815" b="6759"/>
          <a:stretch>
            <a:fillRect/>
          </a:stretch>
        </p:blipFill>
        <p:spPr bwMode="auto">
          <a:xfrm>
            <a:off x="4204335" y="3839210"/>
            <a:ext cx="3712210" cy="2503805"/>
          </a:xfrm>
          <a:prstGeom prst="rect">
            <a:avLst/>
          </a:prstGeom>
          <a:noFill/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50d9b379-de93-40b6-9b14-5cbf92091b2e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临沂影视城试驾场地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临沂国际影视城试驾场地</dc:title>
  <dc:creator/>
  <cp:lastModifiedBy>s_兔玖</cp:lastModifiedBy>
  <cp:revision>224</cp:revision>
  <dcterms:created xsi:type="dcterms:W3CDTF">2019-06-19T02:08:00Z</dcterms:created>
  <dcterms:modified xsi:type="dcterms:W3CDTF">2023-02-28T02:41:36Z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D82AEC4B06A742DEBC058498886F9B35</vt:lpwstr>
  </property>
</Properties>
</file>