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2"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263" userDrawn="1">
          <p15:clr>
            <a:srgbClr val="A4A3A4"/>
          </p15:clr>
        </p15:guide>
        <p15:guide id="3" pos="7372" userDrawn="1">
          <p15:clr>
            <a:srgbClr val="A4A3A4"/>
          </p15:clr>
        </p15:guide>
        <p15:guide id="4" orient="horz" pos="837" userDrawn="1">
          <p15:clr>
            <a:srgbClr val="A4A3A4"/>
          </p15:clr>
        </p15:guide>
        <p15:guide id="5" orient="horz" pos="4010" userDrawn="1">
          <p15:clr>
            <a:srgbClr val="A4A3A4"/>
          </p15:clr>
        </p15:guide>
        <p15:guide id="6" pos="2498" userDrawn="1">
          <p15:clr>
            <a:srgbClr val="A4A3A4"/>
          </p15:clr>
        </p15:guide>
        <p15:guide id="7" pos="49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0"/>
        <p:guide pos="263"/>
        <p:guide pos="7372"/>
        <p:guide orient="horz" pos="837"/>
        <p:guide orient="horz" pos="4010"/>
        <p:guide pos="2498"/>
        <p:guide pos="497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 name="图片 4" descr="7e7912821a863f01ca7c9bf23d3ecdb"/>
          <p:cNvPicPr>
            <a:picLocks noChangeAspect="1"/>
          </p:cNvPicPr>
          <p:nvPr/>
        </p:nvPicPr>
        <p:blipFill>
          <a:blip r:embed="rId1"/>
          <a:srcRect t="5072" b="8223"/>
          <a:stretch>
            <a:fillRect/>
          </a:stretch>
        </p:blipFill>
        <p:spPr>
          <a:xfrm>
            <a:off x="417195" y="1012190"/>
            <a:ext cx="11280775" cy="5845810"/>
          </a:xfrm>
          <a:prstGeom prst="rect">
            <a:avLst/>
          </a:prstGeom>
        </p:spPr>
      </p:pic>
      <p:sp>
        <p:nvSpPr>
          <p:cNvPr id="4" name="标题 3"/>
          <p:cNvSpPr>
            <a:spLocks noGrp="1"/>
          </p:cNvSpPr>
          <p:nvPr>
            <p:ph type="title"/>
          </p:nvPr>
        </p:nvSpPr>
        <p:spPr/>
        <p:txBody>
          <a:bodyPr/>
          <a:p>
            <a:r>
              <a:rPr lang="zh-CN" altLang="en-US">
                <a:solidFill>
                  <a:schemeClr val="bg1"/>
                </a:solidFill>
              </a:rPr>
              <a:t>丽江猎鹰谷</a:t>
            </a:r>
            <a:r>
              <a:rPr lang="en-US" altLang="zh-CN">
                <a:solidFill>
                  <a:schemeClr val="bg1"/>
                </a:solidFill>
              </a:rPr>
              <a:t> </a:t>
            </a:r>
            <a:r>
              <a:rPr>
                <a:solidFill>
                  <a:schemeClr val="bg1"/>
                </a:solidFill>
              </a:rPr>
              <a:t>越野场地</a:t>
            </a:r>
            <a:endParaRPr>
              <a:solidFill>
                <a:schemeClr val="bg1"/>
              </a:solidFill>
            </a:endParaRPr>
          </a:p>
        </p:txBody>
      </p:sp>
      <p:sp>
        <p:nvSpPr>
          <p:cNvPr id="6" name="矩形 5"/>
          <p:cNvSpPr/>
          <p:nvPr/>
        </p:nvSpPr>
        <p:spPr>
          <a:xfrm rot="10800000">
            <a:off x="417195" y="5372735"/>
            <a:ext cx="11286490"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17830" y="5996940"/>
            <a:ext cx="11285855" cy="368300"/>
          </a:xfrm>
          <a:prstGeom prst="rect">
            <a:avLst/>
          </a:prstGeom>
          <a:noFill/>
          <a:ln>
            <a:noFill/>
          </a:ln>
        </p:spPr>
        <p:txBody>
          <a:bodyPr wrap="square" rtlCol="0">
            <a:spAutoFit/>
          </a:bodyPr>
          <a:p>
            <a:pPr>
              <a:lnSpc>
                <a:spcPct val="150000"/>
              </a:lnSpc>
            </a:pP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丽江猎鹰谷越野场地位于云南省丽江市玉龙纳西族自治县白沙镇木都村，地处从丽江古城到玉龙雪山的黄金旅游线上，场地总面积300亩，越野场地40000㎡。</a:t>
            </a:r>
            <a:endPar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7892415" y="3822700"/>
            <a:ext cx="3830955" cy="193802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endPar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00000"/>
              </a:lnSpc>
            </a:pPr>
            <a:r>
              <a:rPr lang="zh-CN" altLang="en-US" sz="1200" b="1">
                <a:latin typeface="+mn-ea"/>
                <a:cs typeface="+mn-ea"/>
              </a:rPr>
              <a:t>场地面积：</a:t>
            </a:r>
            <a:r>
              <a:rPr lang="zh-CN" altLang="en-US" sz="1200">
                <a:latin typeface="+mn-ea"/>
                <a:cs typeface="+mn-ea"/>
              </a:rPr>
              <a:t>场地总面积</a:t>
            </a:r>
            <a:r>
              <a:rPr lang="en-US" altLang="zh-CN" sz="1200">
                <a:latin typeface="+mn-ea"/>
                <a:cs typeface="+mn-ea"/>
              </a:rPr>
              <a:t>300</a:t>
            </a:r>
            <a:r>
              <a:rPr lang="zh-CN" altLang="en-US" sz="1200">
                <a:latin typeface="+mn-ea"/>
                <a:cs typeface="+mn-ea"/>
              </a:rPr>
              <a:t>亩，越野场地</a:t>
            </a:r>
            <a:r>
              <a:rPr lang="en-US" altLang="zh-CN" sz="1200">
                <a:latin typeface="+mn-ea"/>
                <a:cs typeface="+mn-ea"/>
              </a:rPr>
              <a:t>40000</a:t>
            </a:r>
            <a:r>
              <a:rPr lang="zh-CN" altLang="en-US" sz="1200">
                <a:latin typeface="+mn-ea"/>
                <a:cs typeface="+mn-ea"/>
              </a:rPr>
              <a:t>㎡</a:t>
            </a:r>
            <a:r>
              <a:rPr lang="en-US" altLang="zh-CN" sz="1200">
                <a:latin typeface="+mn-ea"/>
                <a:cs typeface="+mn-ea"/>
              </a:rPr>
              <a:t> </a:t>
            </a:r>
            <a:r>
              <a:rPr lang="zh-CN" altLang="en-US" sz="1200">
                <a:latin typeface="+mn-ea"/>
                <a:cs typeface="+mn-ea"/>
              </a:rPr>
              <a:t>全封闭</a:t>
            </a:r>
            <a:r>
              <a:rPr lang="en-US" altLang="zh-CN" sz="1200">
                <a:latin typeface="+mn-ea"/>
                <a:cs typeface="+mn-ea"/>
              </a:rPr>
              <a:t> </a:t>
            </a:r>
            <a:r>
              <a:rPr lang="zh-CN" altLang="en-US" sz="1200">
                <a:latin typeface="+mn-ea"/>
                <a:cs typeface="+mn-ea"/>
              </a:rPr>
              <a:t>；</a:t>
            </a:r>
            <a:endParaRPr lang="zh-CN" altLang="en-US" sz="1200" b="1">
              <a:latin typeface="+mn-ea"/>
              <a:cs typeface="+mn-ea"/>
            </a:endParaRPr>
          </a:p>
          <a:p>
            <a:pPr>
              <a:lnSpc>
                <a:spcPct val="200000"/>
              </a:lnSpc>
            </a:pPr>
            <a:r>
              <a:rPr lang="zh-CN" altLang="en-US" sz="1200" b="1">
                <a:latin typeface="+mn-ea"/>
                <a:cs typeface="+mn-ea"/>
              </a:rPr>
              <a:t>供电供水：</a:t>
            </a:r>
            <a:r>
              <a:rPr sz="1200">
                <a:latin typeface="+mn-ea"/>
                <a:cs typeface="+mn-ea"/>
                <a:sym typeface="+mn-ea"/>
              </a:rPr>
              <a:t>380v/</a:t>
            </a:r>
            <a:r>
              <a:rPr lang="en-US" sz="1200">
                <a:latin typeface="+mn-ea"/>
                <a:cs typeface="+mn-ea"/>
                <a:sym typeface="+mn-ea"/>
              </a:rPr>
              <a:t>40kw</a:t>
            </a:r>
            <a:r>
              <a:rPr sz="1200">
                <a:latin typeface="+mn-ea"/>
                <a:cs typeface="+mn-ea"/>
                <a:sym typeface="+mn-ea"/>
              </a:rPr>
              <a:t> 方便接水</a:t>
            </a:r>
            <a:r>
              <a:rPr lang="zh-CN" sz="1200">
                <a:latin typeface="+mn-ea"/>
                <a:cs typeface="+mn-ea"/>
                <a:sym typeface="+mn-ea"/>
              </a:rPr>
              <a:t>；</a:t>
            </a:r>
            <a:endParaRPr sz="1200" b="1">
              <a:solidFill>
                <a:srgbClr val="FF0000"/>
              </a:solidFill>
              <a:latin typeface="+mn-ea"/>
              <a:cs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r>
              <a:rPr lang="zh-CN" altLang="en-US" sz="1200">
                <a:latin typeface="+mn-ea"/>
                <a:cs typeface="+mn-ea"/>
              </a:rPr>
              <a:t>固定卫生间；</a:t>
            </a:r>
            <a:endParaRPr lang="zh-CN" altLang="en-US" sz="1200">
              <a:latin typeface="+mn-ea"/>
              <a:cs typeface="+mn-ea"/>
            </a:endParaRPr>
          </a:p>
        </p:txBody>
      </p:sp>
      <p:pic>
        <p:nvPicPr>
          <p:cNvPr id="4" name="图片 3"/>
          <p:cNvPicPr>
            <a:picLocks noChangeAspect="1"/>
          </p:cNvPicPr>
          <p:nvPr/>
        </p:nvPicPr>
        <p:blipFill>
          <a:blip r:embed="rId1"/>
          <a:srcRect l="5573" t="832" b="1825"/>
          <a:stretch>
            <a:fillRect/>
          </a:stretch>
        </p:blipFill>
        <p:spPr>
          <a:xfrm>
            <a:off x="417830" y="1333500"/>
            <a:ext cx="7276465" cy="5031740"/>
          </a:xfrm>
          <a:prstGeom prst="rect">
            <a:avLst/>
          </a:prstGeom>
        </p:spPr>
      </p:pic>
      <p:pic>
        <p:nvPicPr>
          <p:cNvPr id="5" name="图片 4"/>
          <p:cNvPicPr>
            <a:picLocks noChangeAspect="1"/>
          </p:cNvPicPr>
          <p:nvPr/>
        </p:nvPicPr>
        <p:blipFill>
          <a:blip r:embed="rId2"/>
          <a:stretch>
            <a:fillRect/>
          </a:stretch>
        </p:blipFill>
        <p:spPr>
          <a:xfrm>
            <a:off x="7893050" y="1329690"/>
            <a:ext cx="3811270" cy="214376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文本框 18"/>
          <p:cNvSpPr txBox="1"/>
          <p:nvPr/>
        </p:nvSpPr>
        <p:spPr>
          <a:xfrm>
            <a:off x="1028065" y="6309995"/>
            <a:ext cx="2620645" cy="460375"/>
          </a:xfrm>
          <a:prstGeom prst="rect">
            <a:avLst/>
          </a:prstGeom>
          <a:noFill/>
        </p:spPr>
        <p:txBody>
          <a:bodyPr wrap="square" rtlCol="0">
            <a:spAutoFit/>
          </a:bodyPr>
          <a:p>
            <a:pPr algn="ctr"/>
            <a:r>
              <a:rPr lang="zh-CN" altLang="en-US" sz="1200">
                <a:latin typeface="+mn-ea"/>
                <a:cs typeface="+mn-ea"/>
                <a:sym typeface="+mn-ea"/>
              </a:rPr>
              <a:t>领略人生宽度，体验JEEP风采</a:t>
            </a:r>
            <a:endParaRPr lang="zh-CN" altLang="en-US" sz="1200">
              <a:latin typeface="+mn-ea"/>
              <a:cs typeface="+mn-ea"/>
              <a:sym typeface="+mn-ea"/>
            </a:endParaRPr>
          </a:p>
          <a:p>
            <a:pPr algn="ctr"/>
            <a:r>
              <a:rPr lang="zh-CN" altLang="en-US" sz="1200">
                <a:latin typeface="+mn-ea"/>
                <a:cs typeface="+mn-ea"/>
                <a:sym typeface="+mn-ea"/>
              </a:rPr>
              <a:t>新大切/新牧马人3.0丽江试驾</a:t>
            </a:r>
            <a:endParaRPr lang="zh-CN" altLang="en-US" sz="1200">
              <a:latin typeface="+mn-ea"/>
              <a:cs typeface="+mn-ea"/>
              <a:sym typeface="+mn-ea"/>
            </a:endParaRPr>
          </a:p>
        </p:txBody>
      </p:sp>
      <p:sp>
        <p:nvSpPr>
          <p:cNvPr id="20" name="文本框 19"/>
          <p:cNvSpPr txBox="1"/>
          <p:nvPr/>
        </p:nvSpPr>
        <p:spPr>
          <a:xfrm>
            <a:off x="4849495" y="6309995"/>
            <a:ext cx="2310130" cy="460375"/>
          </a:xfrm>
          <a:prstGeom prst="rect">
            <a:avLst/>
          </a:prstGeom>
          <a:noFill/>
        </p:spPr>
        <p:txBody>
          <a:bodyPr wrap="square" rtlCol="0">
            <a:spAutoFit/>
          </a:bodyPr>
          <a:p>
            <a:pPr algn="ctr"/>
            <a:r>
              <a:rPr lang="zh-CN" altLang="en-US" sz="1200">
                <a:latin typeface="+mn-ea"/>
                <a:cs typeface="+mn-ea"/>
                <a:sym typeface="+mn-ea"/>
              </a:rPr>
              <a:t>领略人生宽度，体验JEEP风采</a:t>
            </a:r>
            <a:endParaRPr lang="zh-CN" altLang="en-US" sz="1200">
              <a:latin typeface="+mn-ea"/>
              <a:cs typeface="+mn-ea"/>
              <a:sym typeface="+mn-ea"/>
            </a:endParaRPr>
          </a:p>
          <a:p>
            <a:pPr algn="ctr"/>
            <a:r>
              <a:rPr lang="zh-CN" altLang="en-US" sz="1200">
                <a:latin typeface="+mn-ea"/>
                <a:cs typeface="+mn-ea"/>
                <a:sym typeface="+mn-ea"/>
              </a:rPr>
              <a:t>新大切/新牧马人3.0丽江试驾</a:t>
            </a:r>
            <a:endParaRPr lang="zh-CN" sz="1200">
              <a:latin typeface="+mn-ea"/>
              <a:cs typeface="+mn-ea"/>
            </a:endParaRPr>
          </a:p>
        </p:txBody>
      </p:sp>
      <p:sp>
        <p:nvSpPr>
          <p:cNvPr id="21" name="文本框 20"/>
          <p:cNvSpPr txBox="1"/>
          <p:nvPr/>
        </p:nvSpPr>
        <p:spPr>
          <a:xfrm>
            <a:off x="8778240" y="6309995"/>
            <a:ext cx="2251075" cy="460375"/>
          </a:xfrm>
          <a:prstGeom prst="rect">
            <a:avLst/>
          </a:prstGeom>
          <a:noFill/>
        </p:spPr>
        <p:txBody>
          <a:bodyPr wrap="square" rtlCol="0">
            <a:spAutoFit/>
          </a:bodyPr>
          <a:p>
            <a:pPr algn="ctr"/>
            <a:r>
              <a:rPr lang="zh-CN" altLang="en-US" sz="1200">
                <a:latin typeface="+mn-ea"/>
                <a:cs typeface="+mn-ea"/>
                <a:sym typeface="+mn-ea"/>
              </a:rPr>
              <a:t>领略人生宽度，体验JEEP风采</a:t>
            </a:r>
            <a:endParaRPr lang="zh-CN" altLang="en-US" sz="1200">
              <a:latin typeface="+mn-ea"/>
              <a:cs typeface="+mn-ea"/>
              <a:sym typeface="+mn-ea"/>
            </a:endParaRPr>
          </a:p>
          <a:p>
            <a:pPr algn="ctr"/>
            <a:r>
              <a:rPr lang="zh-CN" altLang="en-US" sz="1200">
                <a:latin typeface="+mn-ea"/>
                <a:cs typeface="+mn-ea"/>
                <a:sym typeface="+mn-ea"/>
              </a:rPr>
              <a:t>新大切/新牧马人3.0丽江试驾</a:t>
            </a:r>
            <a:endParaRPr lang="zh-CN" sz="1200">
              <a:latin typeface="+mn-ea"/>
              <a:cs typeface="+mn-ea"/>
            </a:endParaRPr>
          </a:p>
        </p:txBody>
      </p:sp>
      <p:pic>
        <p:nvPicPr>
          <p:cNvPr id="9" name="图片 8" descr="试驾3"/>
          <p:cNvPicPr>
            <a:picLocks noChangeAspect="1"/>
          </p:cNvPicPr>
          <p:nvPr/>
        </p:nvPicPr>
        <p:blipFill>
          <a:blip r:embed="rId1"/>
          <a:stretch>
            <a:fillRect/>
          </a:stretch>
        </p:blipFill>
        <p:spPr>
          <a:xfrm>
            <a:off x="425450" y="3808730"/>
            <a:ext cx="3689985" cy="2459355"/>
          </a:xfrm>
          <a:prstGeom prst="rect">
            <a:avLst/>
          </a:prstGeom>
        </p:spPr>
      </p:pic>
      <p:pic>
        <p:nvPicPr>
          <p:cNvPr id="11" name="图片 10" descr="试驾1"/>
          <p:cNvPicPr>
            <a:picLocks noChangeAspect="1"/>
          </p:cNvPicPr>
          <p:nvPr/>
        </p:nvPicPr>
        <p:blipFill>
          <a:blip r:embed="rId2"/>
          <a:stretch>
            <a:fillRect/>
          </a:stretch>
        </p:blipFill>
        <p:spPr>
          <a:xfrm>
            <a:off x="8081645" y="3804285"/>
            <a:ext cx="3688715" cy="2451735"/>
          </a:xfrm>
          <a:prstGeom prst="rect">
            <a:avLst/>
          </a:prstGeom>
        </p:spPr>
      </p:pic>
      <p:pic>
        <p:nvPicPr>
          <p:cNvPr id="18" name="图片 17" descr="试驾2"/>
          <p:cNvPicPr>
            <a:picLocks noChangeAspect="1"/>
          </p:cNvPicPr>
          <p:nvPr/>
        </p:nvPicPr>
        <p:blipFill>
          <a:blip r:embed="rId3"/>
          <a:stretch>
            <a:fillRect/>
          </a:stretch>
        </p:blipFill>
        <p:spPr>
          <a:xfrm>
            <a:off x="4251325" y="3809365"/>
            <a:ext cx="3694430" cy="2456180"/>
          </a:xfrm>
          <a:prstGeom prst="rect">
            <a:avLst/>
          </a:prstGeom>
        </p:spPr>
      </p:pic>
      <p:pic>
        <p:nvPicPr>
          <p:cNvPr id="2" name="图片 1" descr="图片1"/>
          <p:cNvPicPr>
            <a:picLocks noChangeAspect="1"/>
          </p:cNvPicPr>
          <p:nvPr/>
        </p:nvPicPr>
        <p:blipFill>
          <a:blip r:embed="rId4"/>
          <a:srcRect l="8198" r="19572" b="7139"/>
          <a:stretch>
            <a:fillRect/>
          </a:stretch>
        </p:blipFill>
        <p:spPr>
          <a:xfrm>
            <a:off x="423545" y="979170"/>
            <a:ext cx="3691890" cy="2461260"/>
          </a:xfrm>
          <a:prstGeom prst="rect">
            <a:avLst/>
          </a:prstGeom>
        </p:spPr>
      </p:pic>
      <p:pic>
        <p:nvPicPr>
          <p:cNvPr id="3" name="图片 2" descr="图片2"/>
          <p:cNvPicPr>
            <a:picLocks noChangeAspect="1"/>
          </p:cNvPicPr>
          <p:nvPr/>
        </p:nvPicPr>
        <p:blipFill>
          <a:blip r:embed="rId5"/>
          <a:srcRect r="3581" b="6806"/>
          <a:stretch>
            <a:fillRect/>
          </a:stretch>
        </p:blipFill>
        <p:spPr>
          <a:xfrm>
            <a:off x="4249420" y="980440"/>
            <a:ext cx="3692525" cy="2460625"/>
          </a:xfrm>
          <a:prstGeom prst="rect">
            <a:avLst/>
          </a:prstGeom>
        </p:spPr>
      </p:pic>
      <p:pic>
        <p:nvPicPr>
          <p:cNvPr id="7" name="图片 6" descr="图片3"/>
          <p:cNvPicPr>
            <a:picLocks noChangeAspect="1"/>
          </p:cNvPicPr>
          <p:nvPr/>
        </p:nvPicPr>
        <p:blipFill>
          <a:blip r:embed="rId6"/>
          <a:srcRect l="14260" t="7143" r="7130"/>
          <a:stretch>
            <a:fillRect/>
          </a:stretch>
        </p:blipFill>
        <p:spPr>
          <a:xfrm>
            <a:off x="8075930" y="979805"/>
            <a:ext cx="3702050" cy="2459990"/>
          </a:xfrm>
          <a:prstGeom prst="rect">
            <a:avLst/>
          </a:prstGeom>
        </p:spPr>
      </p:pic>
      <p:sp>
        <p:nvSpPr>
          <p:cNvPr id="8" name="文本框 7"/>
          <p:cNvSpPr txBox="1"/>
          <p:nvPr/>
        </p:nvSpPr>
        <p:spPr>
          <a:xfrm>
            <a:off x="1911350" y="3491230"/>
            <a:ext cx="1313815" cy="275590"/>
          </a:xfrm>
          <a:prstGeom prst="rect">
            <a:avLst/>
          </a:prstGeom>
          <a:noFill/>
        </p:spPr>
        <p:txBody>
          <a:bodyPr wrap="square" rtlCol="0">
            <a:spAutoFit/>
          </a:bodyPr>
          <a:p>
            <a:r>
              <a:rPr lang="zh-CN" altLang="zh-CN" sz="1200"/>
              <a:t>场地实景图</a:t>
            </a:r>
            <a:endParaRPr lang="zh-CN" altLang="zh-CN" sz="1200"/>
          </a:p>
        </p:txBody>
      </p:sp>
      <p:sp>
        <p:nvSpPr>
          <p:cNvPr id="10" name="文本框 9"/>
          <p:cNvSpPr txBox="1"/>
          <p:nvPr/>
        </p:nvSpPr>
        <p:spPr>
          <a:xfrm>
            <a:off x="5677535" y="3487420"/>
            <a:ext cx="1289050" cy="275590"/>
          </a:xfrm>
          <a:prstGeom prst="rect">
            <a:avLst/>
          </a:prstGeom>
          <a:noFill/>
        </p:spPr>
        <p:txBody>
          <a:bodyPr wrap="square" rtlCol="0">
            <a:spAutoFit/>
          </a:bodyPr>
          <a:p>
            <a:r>
              <a:rPr lang="zh-CN" altLang="en-US" sz="1200"/>
              <a:t>场地实景图</a:t>
            </a:r>
            <a:endParaRPr lang="zh-CN" altLang="en-US" sz="1200"/>
          </a:p>
        </p:txBody>
      </p:sp>
      <p:sp>
        <p:nvSpPr>
          <p:cNvPr id="12" name="文本框 11"/>
          <p:cNvSpPr txBox="1"/>
          <p:nvPr/>
        </p:nvSpPr>
        <p:spPr>
          <a:xfrm>
            <a:off x="9538970" y="3489960"/>
            <a:ext cx="1229995" cy="275590"/>
          </a:xfrm>
          <a:prstGeom prst="rect">
            <a:avLst/>
          </a:prstGeom>
          <a:noFill/>
        </p:spPr>
        <p:txBody>
          <a:bodyPr wrap="square" rtlCol="0">
            <a:spAutoFit/>
          </a:bodyPr>
          <a:p>
            <a:r>
              <a:rPr lang="zh-CN" altLang="en-US" sz="1200"/>
              <a:t>场地实景图</a:t>
            </a:r>
            <a:endParaRPr lang="zh-CN" altLang="en-US" sz="1200"/>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PP_MARK_KEY" val="f824af36-1651-4fa5-ba82-f416a479747e"/>
  <p:tag name="COMMONDATA" val="eyJoZGlkIjoiOWIxYjkzMjc4NDY0ODk3ODM0Mzk1YjQwYzJlY2RjYWQ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Words>
  <Application>WPS 演示</Application>
  <PresentationFormat>宽屏</PresentationFormat>
  <Paragraphs>24</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丽江猎鹰谷 越野场地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s_兔玖</cp:lastModifiedBy>
  <cp:revision>271</cp:revision>
  <dcterms:created xsi:type="dcterms:W3CDTF">2019-06-19T02:08:00Z</dcterms:created>
  <dcterms:modified xsi:type="dcterms:W3CDTF">2023-02-28T02:34:04Z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F9A3CC92C1904D349E7047435F034C00</vt:lpwstr>
  </property>
</Properties>
</file>