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5062" userDrawn="1">
          <p15:clr>
            <a:srgbClr val="A4A3A4"/>
          </p15:clr>
        </p15:guide>
        <p15:guide id="4" orient="horz" pos="803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54" userDrawn="1">
          <p15:clr>
            <a:srgbClr val="A4A3A4"/>
          </p15:clr>
        </p15:guide>
        <p15:guide id="8" pos="7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58"/>
        <p:guide pos="5062"/>
        <p:guide orient="horz" pos="803"/>
        <p:guide orient="horz" pos="3780"/>
        <p:guide orient="horz" pos="2085"/>
        <p:guide pos="2654"/>
        <p:guide pos="73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ff1181ebf45a656c9e17af7fad2e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979170"/>
            <a:ext cx="11285220" cy="58788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兰州天毅试驾场地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03974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兰州天毅试驾场地，整体占地105亩，试驾区域总面积约1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000㎡，适合各类汽车试乘试驾、团购会、汽车测评等活动。</a:t>
            </a: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algn="l">
              <a:lnSpc>
                <a:spcPct val="150000"/>
              </a:lnSpc>
            </a:pP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degrj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0" y="1601470"/>
            <a:ext cx="3644900" cy="22644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1800" y="415226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长10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8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m 宽100m 总面积约1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10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00m²  水泥地面  全封闭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兰州天毅试驾场地"/>
          <p:cNvPicPr>
            <a:picLocks noChangeAspect="1"/>
          </p:cNvPicPr>
          <p:nvPr/>
        </p:nvPicPr>
        <p:blipFill>
          <a:blip r:embed="rId2"/>
          <a:srcRect l="10379" t="7527" r="10759"/>
          <a:stretch>
            <a:fillRect/>
          </a:stretch>
        </p:blipFill>
        <p:spPr>
          <a:xfrm>
            <a:off x="2105660" y="1275080"/>
            <a:ext cx="4215130" cy="4721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r="12267" b="382"/>
          <a:stretch>
            <a:fillRect/>
          </a:stretch>
        </p:blipFill>
        <p:spPr>
          <a:xfrm>
            <a:off x="456565" y="1010920"/>
            <a:ext cx="3677285" cy="24142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7474" r="4299" b="1518"/>
          <a:stretch>
            <a:fillRect/>
          </a:stretch>
        </p:blipFill>
        <p:spPr>
          <a:xfrm>
            <a:off x="8067675" y="3892550"/>
            <a:ext cx="3684270" cy="2413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3772" t="1174" r="1115" b="3981"/>
          <a:stretch>
            <a:fillRect/>
          </a:stretch>
        </p:blipFill>
        <p:spPr>
          <a:xfrm>
            <a:off x="4257675" y="3892550"/>
            <a:ext cx="3683000" cy="2414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771" r="2444" b="4854"/>
          <a:stretch>
            <a:fillRect/>
          </a:stretch>
        </p:blipFill>
        <p:spPr>
          <a:xfrm>
            <a:off x="456565" y="3892550"/>
            <a:ext cx="3674110" cy="24142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t="1031" r="5065"/>
          <a:stretch>
            <a:fillRect/>
          </a:stretch>
        </p:blipFill>
        <p:spPr>
          <a:xfrm>
            <a:off x="4251325" y="1010920"/>
            <a:ext cx="3689350" cy="24142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l="19583"/>
          <a:stretch>
            <a:fillRect/>
          </a:stretch>
        </p:blipFill>
        <p:spPr>
          <a:xfrm>
            <a:off x="8058150" y="1010920"/>
            <a:ext cx="3688715" cy="2414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4420" y="6402705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吉利星瑞</a:t>
            </a:r>
            <a:r>
              <a:rPr lang="zh-CN" sz="1200">
                <a:latin typeface="+mn-ea"/>
                <a:cs typeface="+mn-ea"/>
              </a:rPr>
              <a:t>极速对比试驾体验日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680" y="35210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梅赛德斯-AMG A35L 4MATIC试驾会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015" y="35210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梅赛德斯-AMG A35L 4MATIC试驾会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10650" y="3521075"/>
            <a:ext cx="1715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睿骋CC媒体试驾会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0650" y="6402705"/>
            <a:ext cx="1816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</a:rPr>
              <a:t>北京现代菲斯塔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7745" y="640270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吉利星瑞</a:t>
            </a:r>
            <a:r>
              <a:rPr lang="zh-CN" sz="1200">
                <a:latin typeface="+mn-ea"/>
                <a:cs typeface="+mn-ea"/>
                <a:sym typeface="+mn-ea"/>
              </a:rPr>
              <a:t>极速对比试驾体验日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兰州天毅试驾场地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s_兔玖</cp:lastModifiedBy>
  <cp:revision>229</cp:revision>
  <dcterms:created xsi:type="dcterms:W3CDTF">2019-06-19T02:08:00Z</dcterms:created>
  <dcterms:modified xsi:type="dcterms:W3CDTF">2023-02-28T01:55:39Z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C73CF6A75B5A4B2C9A06B3A3C44179EF</vt:lpwstr>
  </property>
</Properties>
</file>