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9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352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221" userDrawn="1">
          <p15:clr>
            <a:srgbClr val="A4A3A4"/>
          </p15:clr>
        </p15:guide>
        <p15:guide id="8" orient="horz" pos="3184" userDrawn="1">
          <p15:clr>
            <a:srgbClr val="A4A3A4"/>
          </p15:clr>
        </p15:guide>
        <p15:guide id="9" orient="horz" pos="838" userDrawn="1">
          <p15:clr>
            <a:srgbClr val="A4A3A4"/>
          </p15:clr>
        </p15:guide>
        <p15:guide id="10" pos="2533" userDrawn="1">
          <p15:clr>
            <a:srgbClr val="A4A3A4"/>
          </p15:clr>
        </p15:guide>
        <p15:guide id="11" pos="2717" userDrawn="1">
          <p15:clr>
            <a:srgbClr val="A4A3A4"/>
          </p15:clr>
        </p15:guide>
        <p15:guide id="12" pos="5038" userDrawn="1">
          <p15:clr>
            <a:srgbClr val="A4A3A4"/>
          </p15:clr>
        </p15:guide>
        <p15:guide id="13" orient="horz" pos="2122" userDrawn="1">
          <p15:clr>
            <a:srgbClr val="A4A3A4"/>
          </p15:clr>
        </p15:guide>
        <p15:guide id="14" orient="horz" pos="36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9"/>
        <p:guide pos="288"/>
        <p:guide pos="7352"/>
        <p:guide orient="horz" pos="638"/>
        <p:guide orient="horz" pos="3316"/>
        <p:guide orient="horz" pos="1038"/>
        <p:guide pos="5221"/>
        <p:guide orient="horz" pos="3184"/>
        <p:guide orient="horz" pos="838"/>
        <p:guide pos="2533"/>
        <p:guide pos="2717"/>
        <p:guide pos="5038"/>
        <p:guide orient="horz" pos="2122"/>
        <p:guide orient="horz" pos="36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/>
          <a:srcRect l="438" t="1242" r="547" b="2504"/>
          <a:stretch>
            <a:fillRect/>
          </a:stretch>
        </p:blipFill>
        <p:spPr bwMode="auto">
          <a:xfrm>
            <a:off x="458470" y="1026795"/>
            <a:ext cx="11349355" cy="583438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 rot="10800000">
            <a:off x="447040" y="4957445"/>
            <a:ext cx="11360785" cy="18923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7675" y="1014095"/>
            <a:ext cx="11373485" cy="635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8470" y="1014095"/>
            <a:ext cx="1121283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廊坊体育馆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7040" y="6145530"/>
            <a:ext cx="1029271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廊坊市体育馆位于市区和开发区衔接处，是廊坊市体育中心的一个重要部分，座落在体育中心的西南侧，西临和平路，南依北环路，占地八十亩，主馆建筑面积  8300平方米。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271510" y="3836670"/>
            <a:ext cx="35585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5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/天</a:t>
            </a:r>
            <a:endParaRPr lang="zh-CN" altLang="en-US" sz="1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75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方砖场地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1784"/>
          <a:stretch>
            <a:fillRect/>
          </a:stretch>
        </p:blipFill>
        <p:spPr>
          <a:xfrm>
            <a:off x="8145780" y="1852930"/>
            <a:ext cx="3744595" cy="1858645"/>
          </a:xfrm>
          <a:prstGeom prst="rect">
            <a:avLst/>
          </a:prstGeom>
        </p:spPr>
      </p:pic>
      <p:pic>
        <p:nvPicPr>
          <p:cNvPr id="3" name="图片 2" descr="廊坊体育馆试驾场地"/>
          <p:cNvPicPr>
            <a:picLocks noChangeAspect="1"/>
          </p:cNvPicPr>
          <p:nvPr/>
        </p:nvPicPr>
        <p:blipFill>
          <a:blip r:embed="rId2"/>
          <a:srcRect l="20053" t="8176" r="18000" b="63547"/>
          <a:stretch>
            <a:fillRect/>
          </a:stretch>
        </p:blipFill>
        <p:spPr>
          <a:xfrm>
            <a:off x="168910" y="1810385"/>
            <a:ext cx="7708265" cy="3941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b="3462"/>
          <a:stretch>
            <a:fillRect/>
          </a:stretch>
        </p:blipFill>
        <p:spPr>
          <a:xfrm>
            <a:off x="4232910" y="1080135"/>
            <a:ext cx="3717290" cy="2367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r="12561" b="1296"/>
          <a:stretch>
            <a:fillRect/>
          </a:stretch>
        </p:blipFill>
        <p:spPr>
          <a:xfrm>
            <a:off x="365760" y="1088390"/>
            <a:ext cx="3730625" cy="2369185"/>
          </a:xfrm>
          <a:prstGeom prst="rect">
            <a:avLst/>
          </a:prstGeom>
        </p:spPr>
      </p:pic>
      <p:pic>
        <p:nvPicPr>
          <p:cNvPr id="20" name="图片 19" descr="9b256b1b0d0150043a1f3d21d5d05050"/>
          <p:cNvPicPr>
            <a:picLocks noChangeAspect="1"/>
          </p:cNvPicPr>
          <p:nvPr/>
        </p:nvPicPr>
        <p:blipFill>
          <a:blip r:embed="rId3"/>
          <a:srcRect r="9392"/>
          <a:stretch>
            <a:fillRect/>
          </a:stretch>
        </p:blipFill>
        <p:spPr>
          <a:xfrm>
            <a:off x="8082280" y="3786505"/>
            <a:ext cx="3735070" cy="2539365"/>
          </a:xfrm>
          <a:prstGeom prst="rect">
            <a:avLst/>
          </a:prstGeom>
        </p:spPr>
      </p:pic>
      <p:pic>
        <p:nvPicPr>
          <p:cNvPr id="18" name="图片 17" descr="775f2e6ae060e14aa40f57212ee7519c"/>
          <p:cNvPicPr>
            <a:picLocks noChangeAspect="1"/>
          </p:cNvPicPr>
          <p:nvPr/>
        </p:nvPicPr>
        <p:blipFill>
          <a:blip r:embed="rId4"/>
          <a:srcRect l="22751" t="3637" r="7629" b="20178"/>
          <a:stretch>
            <a:fillRect/>
          </a:stretch>
        </p:blipFill>
        <p:spPr>
          <a:xfrm>
            <a:off x="4232910" y="3827780"/>
            <a:ext cx="3721735" cy="249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b="4375"/>
          <a:stretch>
            <a:fillRect/>
          </a:stretch>
        </p:blipFill>
        <p:spPr>
          <a:xfrm>
            <a:off x="8095615" y="1083310"/>
            <a:ext cx="3722370" cy="237807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 l="2336" t="2377" r="9491" b="2377"/>
          <a:stretch>
            <a:fillRect/>
          </a:stretch>
        </p:blipFill>
        <p:spPr bwMode="auto">
          <a:xfrm>
            <a:off x="383540" y="3835400"/>
            <a:ext cx="3721735" cy="248793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462915" y="6374765"/>
            <a:ext cx="3562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大众汽车团购会</a:t>
            </a:r>
            <a:endParaRPr lang="zh-CN" altLang="en-US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835" y="3508375"/>
            <a:ext cx="3564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09940" y="6410325"/>
            <a:ext cx="3522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广汽传祺试驾会</a:t>
            </a:r>
            <a:endParaRPr lang="zh-CN" altLang="en-US" sz="1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89290" y="3474720"/>
            <a:ext cx="3522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6875" y="6372225"/>
            <a:ext cx="3747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广汽传祺试驾会</a:t>
            </a:r>
            <a:endParaRPr lang="zh-CN" altLang="en-US" sz="1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13555" y="3500120"/>
            <a:ext cx="3684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43c8f620-e0b0-428c-b4ed-1d3847176c27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廊坊体育馆试驾场地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218</cp:revision>
  <dcterms:created xsi:type="dcterms:W3CDTF">2019-06-19T02:08:00Z</dcterms:created>
  <dcterms:modified xsi:type="dcterms:W3CDTF">2023-02-28T02:02:42Z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4F3599FDD49E4DC2932566E41871691E</vt:lpwstr>
  </property>
</Properties>
</file>