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4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2" userDrawn="1">
          <p15:clr>
            <a:srgbClr val="A4A3A4"/>
          </p15:clr>
        </p15:guide>
        <p15:guide id="2" pos="378" userDrawn="1">
          <p15:clr>
            <a:srgbClr val="A4A3A4"/>
          </p15:clr>
        </p15:guide>
        <p15:guide id="3" pos="7358" userDrawn="1">
          <p15:clr>
            <a:srgbClr val="A4A3A4"/>
          </p15:clr>
        </p15:guide>
        <p15:guide id="4" orient="horz" pos="644" userDrawn="1">
          <p15:clr>
            <a:srgbClr val="A4A3A4"/>
          </p15:clr>
        </p15:guide>
        <p15:guide id="5" orient="horz" pos="3834" userDrawn="1">
          <p15:clr>
            <a:srgbClr val="A4A3A4"/>
          </p15:clr>
        </p15:guide>
        <p15:guide id="6" pos="5056" userDrawn="1">
          <p15:clr>
            <a:srgbClr val="A4A3A4"/>
          </p15:clr>
        </p15:guide>
        <p15:guide id="7" pos="27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82"/>
        <p:guide pos="378"/>
        <p:guide pos="7358"/>
        <p:guide orient="horz" pos="644"/>
        <p:guide orient="horz" pos="3834"/>
        <p:guide pos="5056"/>
        <p:guide pos="270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src=http___n.sinaimg.cn_sinacn_20170907_92be-fykusey4617203.jpg&amp;refer=http___n.sinaim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86740" y="1048385"/>
            <a:ext cx="11094085" cy="580961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66420" y="1012190"/>
            <a:ext cx="11115040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柳州国展试驾场地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6420" y="6156325"/>
            <a:ext cx="10779760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柳州国展试驾场地，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位于柳州市柳东新区，与柳州市老城区仅一江之隔，隶属于柳州市鱼峰区，规划面积约230平方公里，是广西重点发展的三个城市新区之一。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可举办各类试乘试驾，安驾培训，新车发布会等活动。　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42275" y="4037965"/>
            <a:ext cx="38392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3元/平/天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zh-CN" sz="1200"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latin typeface="+mn-ea"/>
                <a:cs typeface="+mn-ea"/>
                <a:sym typeface="+mn-ea"/>
              </a:rPr>
              <a:t>160</a:t>
            </a:r>
            <a:r>
              <a:rPr lang="en-US" sz="1200">
                <a:latin typeface="+mn-ea"/>
                <a:cs typeface="+mn-ea"/>
                <a:sym typeface="+mn-ea"/>
              </a:rPr>
              <a:t>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9</a:t>
            </a:r>
            <a:r>
              <a:rPr lang="en-US" altLang="zh-CN" sz="1200">
                <a:latin typeface="+mn-ea"/>
                <a:cs typeface="+mn-ea"/>
                <a:sym typeface="+mn-ea"/>
              </a:rPr>
              <a:t>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总面积约</a:t>
            </a:r>
            <a:r>
              <a:rPr lang="en-US" altLang="zh-CN" sz="1200">
                <a:latin typeface="+mn-ea"/>
                <a:cs typeface="+mn-ea"/>
                <a:sym typeface="+mn-ea"/>
              </a:rPr>
              <a:t>15</a:t>
            </a:r>
            <a:r>
              <a:rPr lang="en-US" altLang="zh-CN" sz="1200">
                <a:latin typeface="+mn-ea"/>
                <a:cs typeface="+mn-ea"/>
                <a:sym typeface="+mn-ea"/>
              </a:rPr>
              <a:t>000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 方砖地面</a:t>
            </a:r>
            <a:r>
              <a:rPr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100A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sz="1200">
                <a:latin typeface="+mn-ea"/>
                <a:cs typeface="+mn-ea"/>
                <a:sym typeface="+mn-ea"/>
              </a:rPr>
              <a:t>停车位 </a:t>
            </a:r>
            <a:r>
              <a:rPr lang="zh-CN"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3" name="图片 2" descr="509ce14e91a04451c2cfff0d2a08cd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8042275" y="1922145"/>
            <a:ext cx="3617595" cy="2115820"/>
          </a:xfrm>
          <a:prstGeom prst="rect">
            <a:avLst/>
          </a:prstGeom>
        </p:spPr>
      </p:pic>
      <p:pic>
        <p:nvPicPr>
          <p:cNvPr id="4" name="图片 3" descr="柳州会展中心 试驾场地（新）"/>
          <p:cNvPicPr>
            <a:picLocks noChangeAspect="1"/>
          </p:cNvPicPr>
          <p:nvPr/>
        </p:nvPicPr>
        <p:blipFill>
          <a:blip r:embed="rId3"/>
          <a:srcRect t="6905"/>
          <a:stretch>
            <a:fillRect/>
          </a:stretch>
        </p:blipFill>
        <p:spPr>
          <a:xfrm>
            <a:off x="769620" y="1016000"/>
            <a:ext cx="7043420" cy="50704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4779592_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3545" y="1112520"/>
            <a:ext cx="3722370" cy="24358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rcRect r="5205"/>
          <a:stretch>
            <a:fillRect/>
          </a:stretch>
        </p:blipFill>
        <p:spPr>
          <a:xfrm>
            <a:off x="8060055" y="3858895"/>
            <a:ext cx="3747135" cy="24187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r="2897"/>
          <a:stretch>
            <a:fillRect/>
          </a:stretch>
        </p:blipFill>
        <p:spPr>
          <a:xfrm>
            <a:off x="4240530" y="3858895"/>
            <a:ext cx="3720465" cy="2417445"/>
          </a:xfrm>
          <a:prstGeom prst="rect">
            <a:avLst/>
          </a:prstGeom>
        </p:spPr>
      </p:pic>
      <p:pic>
        <p:nvPicPr>
          <p:cNvPr id="2" name="图片 1" descr="636fac2fd9c20f76daf91753862a9f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3545" y="3860800"/>
            <a:ext cx="3717925" cy="2419985"/>
          </a:xfrm>
          <a:prstGeom prst="rect">
            <a:avLst/>
          </a:prstGeom>
        </p:spPr>
      </p:pic>
      <p:pic>
        <p:nvPicPr>
          <p:cNvPr id="4" name="图片 3" descr="4779592_16"/>
          <p:cNvPicPr>
            <a:picLocks noChangeAspect="1"/>
          </p:cNvPicPr>
          <p:nvPr/>
        </p:nvPicPr>
        <p:blipFill>
          <a:blip r:embed="rId5"/>
          <a:srcRect r="2262"/>
          <a:stretch>
            <a:fillRect/>
          </a:stretch>
        </p:blipFill>
        <p:spPr>
          <a:xfrm>
            <a:off x="8065770" y="1109345"/>
            <a:ext cx="3731895" cy="2425065"/>
          </a:xfrm>
          <a:prstGeom prst="rect">
            <a:avLst/>
          </a:prstGeom>
        </p:spPr>
      </p:pic>
      <p:pic>
        <p:nvPicPr>
          <p:cNvPr id="8" name="图片 7" descr="4779592_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239895" y="1107440"/>
            <a:ext cx="3725545" cy="242443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01980" y="3566795"/>
            <a:ext cx="35566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奔驰试驾会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39895" y="3549015"/>
            <a:ext cx="35566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奔驰试驾会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018145" y="3550285"/>
            <a:ext cx="36537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奔驰试驾会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4835" y="6299200"/>
            <a:ext cx="35566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广汽传祺试驾会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04360" y="6310630"/>
            <a:ext cx="35566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上汽荣威试驾会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065770" y="6310630"/>
            <a:ext cx="36537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上汽荣威试驾会</a:t>
            </a:r>
            <a:endParaRPr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PLACING_PICTURE_USER_VIEWPORT" val="{&quot;height&quot;:9194,&quot;width&quot;:17451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PP_MARK_KEY" val="3fb85009-2ce7-45f8-b505-9fa8b417dd1f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柳州国展试驾场地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363</cp:revision>
  <dcterms:created xsi:type="dcterms:W3CDTF">2019-06-19T02:08:00Z</dcterms:created>
  <dcterms:modified xsi:type="dcterms:W3CDTF">2023-02-28T04:19:40Z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F1FB3AAA0ECC491ABC492ADF23CDB27F</vt:lpwstr>
  </property>
</Properties>
</file>