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41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52" userDrawn="1">
          <p15:clr>
            <a:srgbClr val="A4A3A4"/>
          </p15:clr>
        </p15:guide>
        <p15:guide id="6" pos="5050" userDrawn="1">
          <p15:clr>
            <a:srgbClr val="A4A3A4"/>
          </p15:clr>
        </p15:guide>
        <p15:guide id="7" pos="26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8"/>
        <p:guide pos="341"/>
        <p:guide pos="7358"/>
        <p:guide orient="horz" pos="637"/>
        <p:guide orient="horz" pos="3852"/>
        <p:guide pos="5050"/>
        <p:guide pos="262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c18051c77c48443a2599c6ff6798458"/>
          <p:cNvPicPr>
            <a:picLocks noChangeAspect="1"/>
          </p:cNvPicPr>
          <p:nvPr/>
        </p:nvPicPr>
        <p:blipFill>
          <a:blip r:embed="rId1"/>
          <a:srcRect t="12074" b="17997"/>
          <a:stretch>
            <a:fillRect/>
          </a:stretch>
        </p:blipFill>
        <p:spPr>
          <a:xfrm>
            <a:off x="557530" y="1010285"/>
            <a:ext cx="11149330" cy="58477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柳州汽车城越野场地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1655" y="6115050"/>
            <a:ext cx="1076896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柳州汽车城越野场地，位于柳州高新开发区，总面积120亩，80000多平方。周边的交通非常方便 ，离高速公路3km ，离柳州机场30km ，离柳州高铁站15km 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4037965"/>
            <a:ext cx="3839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越野赛道长</a:t>
            </a:r>
            <a:r>
              <a:rPr lang="en-US" sz="1200">
                <a:latin typeface="+mn-ea"/>
                <a:cs typeface="+mn-ea"/>
                <a:sym typeface="+mn-ea"/>
              </a:rPr>
              <a:t>2.5</a:t>
            </a:r>
            <a:r>
              <a:rPr lang="zh-CN" altLang="en-US" sz="1200">
                <a:latin typeface="+mn-ea"/>
                <a:cs typeface="+mn-ea"/>
                <a:sym typeface="+mn-ea"/>
              </a:rPr>
              <a:t>公里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2275" y="1869440"/>
            <a:ext cx="3655695" cy="2206625"/>
          </a:xfrm>
          <a:prstGeom prst="rect">
            <a:avLst/>
          </a:prstGeom>
        </p:spPr>
      </p:pic>
      <p:pic>
        <p:nvPicPr>
          <p:cNvPr id="5" name="图片 4" descr="c18051c77c48443a2599c6ff6798458"/>
          <p:cNvPicPr>
            <a:picLocks noChangeAspect="1"/>
          </p:cNvPicPr>
          <p:nvPr/>
        </p:nvPicPr>
        <p:blipFill>
          <a:blip r:embed="rId2"/>
          <a:srcRect t="12074" b="17997"/>
          <a:stretch>
            <a:fillRect/>
          </a:stretch>
        </p:blipFill>
        <p:spPr>
          <a:xfrm>
            <a:off x="424815" y="1759585"/>
            <a:ext cx="7491730" cy="3930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22bf31de2bd4d2c279bc194a37f30a7"/>
          <p:cNvPicPr>
            <a:picLocks noChangeAspect="1"/>
          </p:cNvPicPr>
          <p:nvPr/>
        </p:nvPicPr>
        <p:blipFill>
          <a:blip r:embed="rId1"/>
          <a:srcRect r="3963"/>
          <a:stretch>
            <a:fillRect/>
          </a:stretch>
        </p:blipFill>
        <p:spPr>
          <a:xfrm>
            <a:off x="8099425" y="3954780"/>
            <a:ext cx="3739515" cy="2379980"/>
          </a:xfrm>
          <a:prstGeom prst="rect">
            <a:avLst/>
          </a:prstGeom>
        </p:spPr>
      </p:pic>
      <p:pic>
        <p:nvPicPr>
          <p:cNvPr id="13" name="图片 12" descr="4c5801c91e8cae5d71d0059326ad550"/>
          <p:cNvPicPr>
            <a:picLocks noChangeAspect="1"/>
          </p:cNvPicPr>
          <p:nvPr/>
        </p:nvPicPr>
        <p:blipFill>
          <a:blip r:embed="rId2"/>
          <a:srcRect r="1815"/>
          <a:stretch>
            <a:fillRect/>
          </a:stretch>
        </p:blipFill>
        <p:spPr>
          <a:xfrm>
            <a:off x="4201795" y="3944620"/>
            <a:ext cx="3754120" cy="2387600"/>
          </a:xfrm>
          <a:prstGeom prst="rect">
            <a:avLst/>
          </a:prstGeom>
        </p:spPr>
      </p:pic>
      <p:pic>
        <p:nvPicPr>
          <p:cNvPr id="12" name="图片 11" descr="a71e8d553963546a61b8b75653403ef"/>
          <p:cNvPicPr>
            <a:picLocks noChangeAspect="1"/>
          </p:cNvPicPr>
          <p:nvPr/>
        </p:nvPicPr>
        <p:blipFill>
          <a:blip r:embed="rId3"/>
          <a:srcRect l="3363"/>
          <a:stretch>
            <a:fillRect/>
          </a:stretch>
        </p:blipFill>
        <p:spPr>
          <a:xfrm>
            <a:off x="387985" y="3945890"/>
            <a:ext cx="3704590" cy="2390775"/>
          </a:xfrm>
          <a:prstGeom prst="rect">
            <a:avLst/>
          </a:prstGeom>
        </p:spPr>
      </p:pic>
      <p:pic>
        <p:nvPicPr>
          <p:cNvPr id="8" name="图片 7" descr="3e2ed7f029a59f138a38497713683db"/>
          <p:cNvPicPr>
            <a:picLocks noChangeAspect="1"/>
          </p:cNvPicPr>
          <p:nvPr/>
        </p:nvPicPr>
        <p:blipFill>
          <a:blip r:embed="rId4"/>
          <a:srcRect r="3344"/>
          <a:stretch>
            <a:fillRect/>
          </a:stretch>
        </p:blipFill>
        <p:spPr>
          <a:xfrm>
            <a:off x="8105140" y="1127125"/>
            <a:ext cx="3725545" cy="2390775"/>
          </a:xfrm>
          <a:prstGeom prst="rect">
            <a:avLst/>
          </a:prstGeom>
        </p:spPr>
      </p:pic>
      <p:pic>
        <p:nvPicPr>
          <p:cNvPr id="7" name="图片 6" descr="1376bf17c0cb1257b631673b698de5d"/>
          <p:cNvPicPr>
            <a:picLocks noChangeAspect="1"/>
          </p:cNvPicPr>
          <p:nvPr/>
        </p:nvPicPr>
        <p:blipFill>
          <a:blip r:embed="rId5"/>
          <a:srcRect l="8387"/>
          <a:stretch>
            <a:fillRect/>
          </a:stretch>
        </p:blipFill>
        <p:spPr>
          <a:xfrm>
            <a:off x="4236085" y="1138555"/>
            <a:ext cx="3723005" cy="2381250"/>
          </a:xfrm>
          <a:prstGeom prst="rect">
            <a:avLst/>
          </a:prstGeom>
        </p:spPr>
      </p:pic>
      <p:pic>
        <p:nvPicPr>
          <p:cNvPr id="2" name="图片 1" descr="5f74adc6650db62679c3c6c2a9173f8"/>
          <p:cNvPicPr>
            <a:picLocks noChangeAspect="1"/>
          </p:cNvPicPr>
          <p:nvPr/>
        </p:nvPicPr>
        <p:blipFill>
          <a:blip r:embed="rId6"/>
          <a:srcRect l="1781" r="2061"/>
          <a:stretch>
            <a:fillRect/>
          </a:stretch>
        </p:blipFill>
        <p:spPr>
          <a:xfrm>
            <a:off x="387985" y="1138555"/>
            <a:ext cx="3702050" cy="2388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6980" y="6381115"/>
            <a:ext cx="2063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“柳州银行杯”越野锦标赛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5385" y="6372860"/>
            <a:ext cx="2192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“柳州银行杯”越野锦标赛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58885" y="6380480"/>
            <a:ext cx="23228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“柳州银行杯”越野锦标赛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5385" y="3598545"/>
            <a:ext cx="2130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“柳州银行杯”越野锦标赛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93970" y="3598545"/>
            <a:ext cx="2611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“柳州银行杯”越野锦标赛</a:t>
            </a:r>
            <a:endParaRPr lang="zh-CN" altLang="en-US" sz="1200" b="1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58885" y="3598545"/>
            <a:ext cx="2218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“柳州银行杯”越野锦标赛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e48d6cb4-690d-4096-a1ed-650e7467010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柳州汽车城越野场地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313</cp:revision>
  <dcterms:created xsi:type="dcterms:W3CDTF">2019-06-19T02:08:00Z</dcterms:created>
  <dcterms:modified xsi:type="dcterms:W3CDTF">2023-02-28T04:34:34Z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6520CE023D8342FD83A32027AE9DBD7B</vt:lpwstr>
  </property>
</Properties>
</file>