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9" r:id="rId3"/>
    <p:sldId id="414" r:id="rId5"/>
    <p:sldId id="424" r:id="rId6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0" userDrawn="1">
          <p15:clr>
            <a:srgbClr val="A4A3A4"/>
          </p15:clr>
        </p15:guide>
        <p15:guide id="2" pos="354" userDrawn="1">
          <p15:clr>
            <a:srgbClr val="A4A3A4"/>
          </p15:clr>
        </p15:guide>
        <p15:guide id="3" pos="7332" userDrawn="1">
          <p15:clr>
            <a:srgbClr val="A4A3A4"/>
          </p15:clr>
        </p15:guide>
        <p15:guide id="4" orient="horz" pos="644" userDrawn="1">
          <p15:clr>
            <a:srgbClr val="A4A3A4"/>
          </p15:clr>
        </p15:guide>
        <p15:guide id="5" orient="horz" pos="3762" userDrawn="1">
          <p15:clr>
            <a:srgbClr val="A4A3A4"/>
          </p15:clr>
        </p15:guide>
        <p15:guide id="6" pos="5038" userDrawn="1">
          <p15:clr>
            <a:srgbClr val="A4A3A4"/>
          </p15:clr>
        </p15:guide>
        <p15:guide id="7" pos="26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80"/>
        <p:guide pos="354"/>
        <p:guide pos="7332"/>
        <p:guide orient="horz" pos="644"/>
        <p:guide orient="horz" pos="3762"/>
        <p:guide pos="5038"/>
        <p:guide pos="26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微信图片_202105181546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12190"/>
            <a:ext cx="12192000" cy="584454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66420" y="1012190"/>
            <a:ext cx="11115040" cy="635000"/>
          </a:xfrm>
        </p:spPr>
        <p:txBody>
          <a:bodyPr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绵阳国展试驾场地</a:t>
            </a:r>
            <a:endParaRPr lang="zh-CN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6420" y="6105525"/>
            <a:ext cx="10855960" cy="275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绵阳国展试驾场地，位于高新区，是川西北最优选试乘试驾场地，适合各类汽车品牌新车发布、试乘试驾、大型团购会、客户关爱等活动。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8042275" y="3931285"/>
            <a:ext cx="38392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</a:t>
            </a:r>
            <a:endParaRPr lang="zh-CN" altLang="en-US" sz="1200" b="1">
              <a:solidFill>
                <a:srgbClr val="147BC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场地面积：</a:t>
            </a:r>
            <a:r>
              <a:rPr sz="1200">
                <a:latin typeface="+mn-ea"/>
                <a:cs typeface="+mn-ea"/>
                <a:sym typeface="+mn-ea"/>
              </a:rPr>
              <a:t>长130m 宽75m 总面积约10000m2 </a:t>
            </a:r>
            <a:endParaRPr sz="1200"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sz="1200">
                <a:latin typeface="+mn-ea"/>
                <a:cs typeface="+mn-ea"/>
                <a:sym typeface="+mn-ea"/>
              </a:rPr>
              <a:t> </a:t>
            </a:r>
            <a:r>
              <a:rPr lang="en-US" sz="1200">
                <a:latin typeface="+mn-ea"/>
                <a:cs typeface="+mn-ea"/>
                <a:sym typeface="+mn-ea"/>
              </a:rPr>
              <a:t>                </a:t>
            </a:r>
            <a:r>
              <a:rPr sz="1200">
                <a:latin typeface="+mn-ea"/>
                <a:cs typeface="+mn-ea"/>
                <a:sym typeface="+mn-ea"/>
              </a:rPr>
              <a:t>渗水路面  全封闭</a:t>
            </a:r>
            <a:endParaRPr sz="1200"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供电供水：</a:t>
            </a:r>
            <a:r>
              <a:rPr lang="zh-CN" altLang="en-US" sz="1200">
                <a:latin typeface="+mn-ea"/>
                <a:cs typeface="+mn-ea"/>
                <a:sym typeface="+mn-ea"/>
              </a:rPr>
              <a:t>380v/20kw 方便接水</a:t>
            </a:r>
            <a:endParaRPr lang="zh-CN" altLang="en-US" sz="1200"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配套设施：</a:t>
            </a:r>
            <a:r>
              <a:rPr sz="1200">
                <a:latin typeface="+mn-ea"/>
                <a:cs typeface="+mn-ea"/>
                <a:sym typeface="+mn-ea"/>
              </a:rPr>
              <a:t>停车场 固定洗手间 夜间照明</a:t>
            </a:r>
            <a:endParaRPr sz="1200">
              <a:latin typeface="+mn-ea"/>
              <a:cs typeface="+mn-ea"/>
              <a:sym typeface="+mn-ea"/>
            </a:endParaRPr>
          </a:p>
        </p:txBody>
      </p:sp>
      <p:pic>
        <p:nvPicPr>
          <p:cNvPr id="3" name="图片 2" descr="微信截图_2021042912410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09255" y="1023620"/>
            <a:ext cx="3634740" cy="2830195"/>
          </a:xfrm>
          <a:prstGeom prst="rect">
            <a:avLst/>
          </a:prstGeom>
        </p:spPr>
      </p:pic>
      <p:pic>
        <p:nvPicPr>
          <p:cNvPr id="2" name="图片 1" descr="绵阳国展试驾场地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023620"/>
            <a:ext cx="7319010" cy="4911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4895850" y="3590925"/>
            <a:ext cx="24720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上汽</a:t>
            </a:r>
            <a:r>
              <a:rPr lang="en-US" altLang="zh-CN" sz="1200">
                <a:latin typeface="+mn-ea"/>
                <a:cs typeface="+mn-ea"/>
                <a:sym typeface="+mn-ea"/>
              </a:rPr>
              <a:t>MG</a:t>
            </a:r>
            <a:r>
              <a:rPr lang="zh-CN" altLang="en-US" sz="1200">
                <a:latin typeface="+mn-ea"/>
                <a:cs typeface="+mn-ea"/>
                <a:sym typeface="+mn-ea"/>
              </a:rPr>
              <a:t>云川战区试驾抢订会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95850" y="6495415"/>
            <a:ext cx="2383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上汽</a:t>
            </a:r>
            <a:r>
              <a:rPr lang="en-US" altLang="zh-CN" sz="1200">
                <a:latin typeface="+mn-ea"/>
                <a:cs typeface="+mn-ea"/>
                <a:sym typeface="+mn-ea"/>
              </a:rPr>
              <a:t>MG</a:t>
            </a:r>
            <a:r>
              <a:rPr lang="zh-CN" altLang="en-US" sz="1200">
                <a:latin typeface="+mn-ea"/>
                <a:cs typeface="+mn-ea"/>
                <a:sym typeface="+mn-ea"/>
              </a:rPr>
              <a:t>云川战区试驾抢订会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pic>
        <p:nvPicPr>
          <p:cNvPr id="4" name="图片 3" descr="C:/Users/qw/AppData/Local/Temp/picturescale_20210518164427/output_20210518164429.jpgoutput_202105181644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035" y="1059180"/>
            <a:ext cx="3677285" cy="2439670"/>
          </a:xfrm>
          <a:prstGeom prst="rect">
            <a:avLst/>
          </a:prstGeom>
        </p:spPr>
      </p:pic>
      <p:pic>
        <p:nvPicPr>
          <p:cNvPr id="5" name="图片 4" descr="C:/Users/qw/AppData/Local/Temp/picturescale_20210518164517/output_20210518164518.jpgoutput_20210518164518"/>
          <p:cNvPicPr>
            <a:picLocks noChangeAspect="1"/>
          </p:cNvPicPr>
          <p:nvPr/>
        </p:nvPicPr>
        <p:blipFill>
          <a:blip r:embed="rId2"/>
          <a:srcRect l="2290"/>
          <a:stretch>
            <a:fillRect/>
          </a:stretch>
        </p:blipFill>
        <p:spPr>
          <a:xfrm>
            <a:off x="4214495" y="1059180"/>
            <a:ext cx="3684905" cy="2439670"/>
          </a:xfrm>
          <a:prstGeom prst="rect">
            <a:avLst/>
          </a:prstGeom>
        </p:spPr>
      </p:pic>
      <p:pic>
        <p:nvPicPr>
          <p:cNvPr id="7" name="图片 6" descr="C:/Users/qw/AppData/Local/Temp/picturescale_20210518164628/output_20210518164629.jpgoutput_202105181646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575" y="1061085"/>
            <a:ext cx="3682365" cy="2442845"/>
          </a:xfrm>
          <a:prstGeom prst="rect">
            <a:avLst/>
          </a:prstGeom>
        </p:spPr>
      </p:pic>
      <p:pic>
        <p:nvPicPr>
          <p:cNvPr id="10" name="图片 9" descr="微信图片_202104141536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55" y="3956685"/>
            <a:ext cx="3682365" cy="2426335"/>
          </a:xfrm>
          <a:prstGeom prst="rect">
            <a:avLst/>
          </a:prstGeom>
        </p:spPr>
      </p:pic>
      <p:pic>
        <p:nvPicPr>
          <p:cNvPr id="11" name="图片 10" descr="微信图片_20210414153614"/>
          <p:cNvPicPr>
            <a:picLocks noChangeAspect="1"/>
          </p:cNvPicPr>
          <p:nvPr/>
        </p:nvPicPr>
        <p:blipFill>
          <a:blip r:embed="rId5"/>
          <a:srcRect l="2946"/>
          <a:stretch>
            <a:fillRect/>
          </a:stretch>
        </p:blipFill>
        <p:spPr>
          <a:xfrm>
            <a:off x="4212590" y="3964305"/>
            <a:ext cx="3682365" cy="2432685"/>
          </a:xfrm>
          <a:prstGeom prst="rect">
            <a:avLst/>
          </a:prstGeom>
        </p:spPr>
      </p:pic>
      <p:pic>
        <p:nvPicPr>
          <p:cNvPr id="12" name="图片 11" descr="微信图片_202104141536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3225" y="3940175"/>
            <a:ext cx="3672840" cy="24460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3625" y="649668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+mn-ea"/>
                <a:cs typeface="+mn-ea"/>
                <a:sym typeface="+mn-ea"/>
              </a:rPr>
              <a:t>上汽</a:t>
            </a:r>
            <a:r>
              <a:rPr lang="en-US" altLang="zh-CN" sz="1200">
                <a:latin typeface="+mn-ea"/>
                <a:cs typeface="+mn-ea"/>
                <a:sym typeface="+mn-ea"/>
              </a:rPr>
              <a:t>MG</a:t>
            </a:r>
            <a:r>
              <a:rPr lang="zh-CN" altLang="en-US" sz="1200">
                <a:latin typeface="+mn-ea"/>
                <a:cs typeface="+mn-ea"/>
                <a:sym typeface="+mn-ea"/>
              </a:rPr>
              <a:t>云川战区试驾抢订会</a:t>
            </a:r>
            <a:endParaRPr lang="zh-CN" altLang="en-US" sz="1200">
              <a:latin typeface="+mn-ea"/>
              <a:cs typeface="+mn-ea"/>
              <a:sym typeface="+mn-ea"/>
            </a:endParaRPr>
          </a:p>
          <a:p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22970" y="651700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+mn-ea"/>
                <a:cs typeface="+mn-ea"/>
                <a:sym typeface="+mn-ea"/>
              </a:rPr>
              <a:t>上汽</a:t>
            </a:r>
            <a:r>
              <a:rPr lang="en-US" altLang="zh-CN" sz="1200">
                <a:latin typeface="+mn-ea"/>
                <a:cs typeface="+mn-ea"/>
                <a:sym typeface="+mn-ea"/>
              </a:rPr>
              <a:t>MG</a:t>
            </a:r>
            <a:r>
              <a:rPr lang="zh-CN" altLang="en-US" sz="1200">
                <a:latin typeface="+mn-ea"/>
                <a:cs typeface="+mn-ea"/>
                <a:sym typeface="+mn-ea"/>
              </a:rPr>
              <a:t>云川战区试驾抢订会</a:t>
            </a:r>
            <a:endParaRPr lang="zh-CN" altLang="en-US" sz="1200">
              <a:latin typeface="+mn-ea"/>
              <a:cs typeface="+mn-ea"/>
              <a:sym typeface="+mn-ea"/>
            </a:endParaRPr>
          </a:p>
          <a:p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4720" y="3555365"/>
            <a:ext cx="2681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+mn-ea"/>
                <a:cs typeface="+mn-ea"/>
                <a:sym typeface="+mn-ea"/>
              </a:rPr>
              <a:t>上汽</a:t>
            </a:r>
            <a:r>
              <a:rPr lang="en-US" altLang="zh-CN" sz="1200">
                <a:latin typeface="+mn-ea"/>
                <a:cs typeface="+mn-ea"/>
                <a:sym typeface="+mn-ea"/>
              </a:rPr>
              <a:t>MG</a:t>
            </a:r>
            <a:r>
              <a:rPr lang="zh-CN" altLang="en-US" sz="1200">
                <a:latin typeface="+mn-ea"/>
                <a:cs typeface="+mn-ea"/>
                <a:sym typeface="+mn-ea"/>
              </a:rPr>
              <a:t>云川战区试驾抢订会</a:t>
            </a:r>
            <a:endParaRPr lang="zh-CN" altLang="en-US" sz="1200">
              <a:latin typeface="+mn-ea"/>
              <a:cs typeface="+mn-ea"/>
              <a:sym typeface="+mn-ea"/>
            </a:endParaRPr>
          </a:p>
          <a:p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47430" y="3590925"/>
            <a:ext cx="2734310" cy="219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>
                <a:latin typeface="+mn-ea"/>
                <a:cs typeface="+mn-ea"/>
                <a:sym typeface="+mn-ea"/>
              </a:rPr>
              <a:t>上汽</a:t>
            </a:r>
            <a:r>
              <a:rPr lang="en-US" altLang="zh-CN" sz="1200">
                <a:latin typeface="+mn-ea"/>
                <a:cs typeface="+mn-ea"/>
                <a:sym typeface="+mn-ea"/>
              </a:rPr>
              <a:t>MG</a:t>
            </a:r>
            <a:r>
              <a:rPr lang="zh-CN" altLang="en-US" sz="1200">
                <a:latin typeface="+mn-ea"/>
                <a:cs typeface="+mn-ea"/>
                <a:sym typeface="+mn-ea"/>
              </a:rPr>
              <a:t>云川战区试驾抢订会</a:t>
            </a:r>
            <a:endParaRPr lang="zh-CN" altLang="en-US" sz="1200">
              <a:latin typeface="+mn-ea"/>
              <a:cs typeface="+mn-ea"/>
              <a:sym typeface="+mn-ea"/>
            </a:endParaRPr>
          </a:p>
          <a:p>
            <a:endParaRPr lang="zh-CN" altLang="en-US" sz="1200"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PLACING_PICTURE_USER_VIEWPORT" val="{&quot;height&quot;:4457,&quot;width&quot;:5724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PP_MARK_KEY" val="6b4e1ed7-4757-4a99-b9b9-b202bf63d5bc"/>
  <p:tag name="COMMONDATA" val="eyJoZGlkIjoiOWIxYjkzMjc4NDY0ODk3ODM0Mzk1YjQwYzJlY2RjYWQ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WPS 演示</Application>
  <PresentationFormat>宽屏</PresentationFormat>
  <Paragraphs>26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绵阳国展试驾场地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s_兔玖</cp:lastModifiedBy>
  <cp:revision>393</cp:revision>
  <dcterms:created xsi:type="dcterms:W3CDTF">2019-06-19T02:08:00Z</dcterms:created>
  <dcterms:modified xsi:type="dcterms:W3CDTF">2023-02-28T04:41:06Z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953AA56070B24D9291A56AF185390892</vt:lpwstr>
  </property>
</Properties>
</file>