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51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4039" userDrawn="1">
          <p15:clr>
            <a:srgbClr val="A4A3A4"/>
          </p15:clr>
        </p15:guide>
        <p15:guide id="6" pos="2602" userDrawn="1">
          <p15:clr>
            <a:srgbClr val="A4A3A4"/>
          </p15:clr>
        </p15:guide>
        <p15:guide id="7" pos="4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3"/>
        <p:guide pos="263"/>
        <p:guide pos="7351"/>
        <p:guide orient="horz" pos="754"/>
        <p:guide orient="horz" pos="4039"/>
        <p:guide pos="2602"/>
        <p:guide pos="497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7" b="18690"/>
          <a:stretch>
            <a:fillRect/>
          </a:stretch>
        </p:blipFill>
        <p:spPr>
          <a:xfrm>
            <a:off x="417830" y="1012190"/>
            <a:ext cx="11285855" cy="5855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九江华宏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8162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810250"/>
            <a:ext cx="1128585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九江华宏试驾场地，既九江庐山华宏试驾体验中心，位于江西省九江市廉溪区华东汽车文化城华宏试驾体验中心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是江西境内首家大型、专业的试乘试驾场地。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面积2.3万平方米，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试驾区域长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宽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97米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越野区域面积约6000㎡，包含涉水路、起伏路等越野项目，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47330" y="3693795"/>
            <a:ext cx="45561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180</a:t>
            </a:r>
            <a:r>
              <a:rPr lang="zh-CN" altLang="en-US" sz="1200">
                <a:latin typeface="+mn-ea"/>
                <a:cs typeface="+mn-ea"/>
                <a:sym typeface="+mn-ea"/>
              </a:rPr>
              <a:t>米，宽97米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，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17000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柏油路面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全封闭；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380V/40kw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多功能厅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9550" y="1280160"/>
            <a:ext cx="3694430" cy="241363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图片 1" descr="九江华宏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1196975"/>
            <a:ext cx="7411720" cy="45923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石子路"/>
          <p:cNvPicPr>
            <a:picLocks noChangeAspect="1"/>
          </p:cNvPicPr>
          <p:nvPr/>
        </p:nvPicPr>
        <p:blipFill>
          <a:blip r:embed="rId1"/>
          <a:srcRect t="710" b="377"/>
          <a:stretch>
            <a:fillRect/>
          </a:stretch>
        </p:blipFill>
        <p:spPr>
          <a:xfrm>
            <a:off x="488950" y="1111885"/>
            <a:ext cx="3642360" cy="2370455"/>
          </a:xfrm>
          <a:prstGeom prst="rect">
            <a:avLst/>
          </a:prstGeom>
        </p:spPr>
      </p:pic>
      <p:pic>
        <p:nvPicPr>
          <p:cNvPr id="16" name="图片 15" descr="炮弹路"/>
          <p:cNvPicPr>
            <a:picLocks noChangeAspect="1"/>
          </p:cNvPicPr>
          <p:nvPr/>
        </p:nvPicPr>
        <p:blipFill>
          <a:blip r:embed="rId2"/>
          <a:srcRect b="4018"/>
          <a:stretch>
            <a:fillRect/>
          </a:stretch>
        </p:blipFill>
        <p:spPr>
          <a:xfrm>
            <a:off x="4257675" y="1111885"/>
            <a:ext cx="3642995" cy="237045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rcRect t="581" b="1402"/>
          <a:stretch>
            <a:fillRect/>
          </a:stretch>
        </p:blipFill>
        <p:spPr>
          <a:xfrm>
            <a:off x="8027035" y="1111885"/>
            <a:ext cx="3642995" cy="2370455"/>
          </a:xfrm>
          <a:prstGeom prst="rect">
            <a:avLst/>
          </a:prstGeom>
        </p:spPr>
      </p:pic>
      <p:pic>
        <p:nvPicPr>
          <p:cNvPr id="7" name="图片 6" descr="植草透水路"/>
          <p:cNvPicPr>
            <a:picLocks noChangeAspect="1"/>
          </p:cNvPicPr>
          <p:nvPr/>
        </p:nvPicPr>
        <p:blipFill>
          <a:blip r:embed="rId4"/>
          <a:srcRect b="429"/>
          <a:stretch>
            <a:fillRect/>
          </a:stretch>
        </p:blipFill>
        <p:spPr>
          <a:xfrm>
            <a:off x="494665" y="3895090"/>
            <a:ext cx="3634740" cy="2380615"/>
          </a:xfrm>
          <a:prstGeom prst="rect">
            <a:avLst/>
          </a:prstGeom>
        </p:spPr>
      </p:pic>
      <p:pic>
        <p:nvPicPr>
          <p:cNvPr id="9" name="图片 8" descr="高坡"/>
          <p:cNvPicPr>
            <a:picLocks noChangeAspect="1"/>
          </p:cNvPicPr>
          <p:nvPr/>
        </p:nvPicPr>
        <p:blipFill>
          <a:blip r:embed="rId5"/>
          <a:srcRect l="259" t="2198" r="899" b="75"/>
          <a:stretch>
            <a:fillRect/>
          </a:stretch>
        </p:blipFill>
        <p:spPr>
          <a:xfrm>
            <a:off x="4259580" y="3895090"/>
            <a:ext cx="3640455" cy="2377440"/>
          </a:xfrm>
          <a:prstGeom prst="rect">
            <a:avLst/>
          </a:prstGeom>
        </p:spPr>
      </p:pic>
      <p:pic>
        <p:nvPicPr>
          <p:cNvPr id="11" name="图片 10" descr="U型弯"/>
          <p:cNvPicPr>
            <a:picLocks noChangeAspect="1"/>
          </p:cNvPicPr>
          <p:nvPr/>
        </p:nvPicPr>
        <p:blipFill>
          <a:blip r:embed="rId6"/>
          <a:srcRect b="1337"/>
          <a:stretch>
            <a:fillRect/>
          </a:stretch>
        </p:blipFill>
        <p:spPr>
          <a:xfrm>
            <a:off x="8021320" y="3895090"/>
            <a:ext cx="3650615" cy="237807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03380" y="3550920"/>
            <a:ext cx="272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奔驰试驾石子路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735605" y="3550920"/>
            <a:ext cx="272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奔驰试驾炮弹路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567830" y="3550920"/>
            <a:ext cx="272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奔驰试驾起伏路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75770" y="6298565"/>
            <a:ext cx="272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奔驰试驾植草透水路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735605" y="6298565"/>
            <a:ext cx="272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奔驰试驾高坡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621170" y="6298565"/>
            <a:ext cx="272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奔驰试驾</a:t>
            </a:r>
            <a:r>
              <a:rPr lang="en-US" altLang="zh-CN" sz="1200">
                <a:latin typeface="+mn-ea"/>
                <a:cs typeface="+mn-ea"/>
                <a:sym typeface="+mn-ea"/>
              </a:rPr>
              <a:t>U</a:t>
            </a:r>
            <a:r>
              <a:rPr lang="zh-CN" altLang="en-US" sz="1200">
                <a:latin typeface="+mn-ea"/>
                <a:cs typeface="+mn-ea"/>
                <a:sym typeface="+mn-ea"/>
              </a:rPr>
              <a:t>型弯和隧道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PP_MARK_KEY" val="f4376e7c-dc5c-44e8-bc4c-d3418ce4ffc4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九江华宏试驾场地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270</cp:revision>
  <dcterms:created xsi:type="dcterms:W3CDTF">2019-06-19T02:08:00Z</dcterms:created>
  <dcterms:modified xsi:type="dcterms:W3CDTF">2023-03-03T05:14:41Z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F9A3CC92C1904D349E7047435F034C00</vt:lpwstr>
  </property>
</Properties>
</file>