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419" r:id="rId3"/>
    <p:sldId id="414" r:id="rId4"/>
    <p:sldId id="422" r:id="rId5"/>
  </p:sldIdLst>
  <p:sldSz cx="12192000" cy="6858000"/>
  <p:notesSz cx="6858000" cy="9144000"/>
  <p:custDataLst>
    <p:tags r:id="rId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16" userDrawn="1">
          <p15:clr>
            <a:srgbClr val="A4A3A4"/>
          </p15:clr>
        </p15:guide>
        <p15:guide id="2" pos="263" userDrawn="1">
          <p15:clr>
            <a:srgbClr val="A4A3A4"/>
          </p15:clr>
        </p15:guide>
        <p15:guide id="3" pos="7342" userDrawn="1">
          <p15:clr>
            <a:srgbClr val="A4A3A4"/>
          </p15:clr>
        </p15:guide>
        <p15:guide id="4" orient="horz" pos="661" userDrawn="1">
          <p15:clr>
            <a:srgbClr val="A4A3A4"/>
          </p15:clr>
        </p15:guide>
        <p15:guide id="5" orient="horz" pos="3827" userDrawn="1">
          <p15:clr>
            <a:srgbClr val="A4A3A4"/>
          </p15:clr>
        </p15:guide>
        <p15:guide id="6" orient="horz" pos="2070" userDrawn="1">
          <p15:clr>
            <a:srgbClr val="A4A3A4"/>
          </p15:clr>
        </p15:guide>
        <p15:guide id="7" pos="2678" userDrawn="1">
          <p15:clr>
            <a:srgbClr val="A4A3A4"/>
          </p15:clr>
        </p15:guide>
        <p15:guide id="8" pos="5019" userDrawn="1">
          <p15:clr>
            <a:srgbClr val="A4A3A4"/>
          </p15:clr>
        </p15:guide>
        <p15:guide id="9" pos="2608" userDrawn="1">
          <p15:clr>
            <a:srgbClr val="A4A3A4"/>
          </p15:clr>
        </p15:guide>
        <p15:guide id="10" pos="50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552E"/>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416"/>
        <p:guide pos="263"/>
        <p:guide pos="7342"/>
        <p:guide orient="horz" pos="661"/>
        <p:guide orient="horz" pos="3827"/>
        <p:guide orient="horz" pos="2070"/>
        <p:guide pos="2678"/>
        <p:guide pos="5019"/>
        <p:guide pos="2608"/>
        <p:guide pos="501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gs" Target="tags/tag2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image" Target="../media/image1.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69265" y="1012190"/>
            <a:ext cx="11236325" cy="6350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5" name="日期占位符 4"/>
          <p:cNvSpPr>
            <a:spLocks noGrp="1"/>
          </p:cNvSpPr>
          <p:nvPr>
            <p:ph type="dt" sz="half" idx="10"/>
            <p:custDataLst>
              <p:tags r:id="rId3"/>
            </p:custDataLst>
          </p:nvPr>
        </p:nvSpPr>
        <p:spPr>
          <a:xfrm>
            <a:off x="469125" y="6314400"/>
            <a:ext cx="2700000" cy="316800"/>
          </a:xfrm>
        </p:spPr>
        <p:txBody>
          <a:bodyPr/>
          <a:lstStyle>
            <a:lvl1pPr>
              <a:defRPr sz="700"/>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4"/>
            </p:custDataLst>
          </p:nvPr>
        </p:nvSpPr>
        <p:spPr/>
        <p:txBody>
          <a:bodyPr/>
          <a:lstStyle>
            <a:lvl1pPr>
              <a:defRPr sz="800"/>
            </a:lvl1pPr>
          </a:lstStyle>
          <a:p>
            <a:endParaRPr lang="zh-CN" altLang="en-US"/>
          </a:p>
        </p:txBody>
      </p:sp>
      <p:sp>
        <p:nvSpPr>
          <p:cNvPr id="7" name="灯片编号占位符 6"/>
          <p:cNvSpPr>
            <a:spLocks noGrp="1"/>
          </p:cNvSpPr>
          <p:nvPr>
            <p:ph type="sldNum" sz="quarter" idx="12"/>
            <p:custDataLst>
              <p:tags r:id="rId5"/>
            </p:custDataLst>
          </p:nvPr>
        </p:nvSpPr>
        <p:spPr>
          <a:xfrm>
            <a:off x="9005870" y="6314400"/>
            <a:ext cx="2700000" cy="316800"/>
          </a:xfrm>
        </p:spPr>
        <p:txBody>
          <a:bodyPr/>
          <a:lstStyle>
            <a:lvl1pPr>
              <a:defRPr sz="700"/>
            </a:lvl1pPr>
          </a:lstStyle>
          <a:p>
            <a:fld id="{49AE70B2-8BF9-45C0-BB95-33D1B9D3A854}" type="slidenum">
              <a:rPr lang="zh-CN" altLang="en-US" smtClean="0"/>
            </a:fld>
            <a:endParaRPr lang="zh-CN" altLang="en-US"/>
          </a:p>
        </p:txBody>
      </p:sp>
      <p:cxnSp>
        <p:nvCxnSpPr>
          <p:cNvPr id="9" name="直接连接符 8"/>
          <p:cNvCxnSpPr/>
          <p:nvPr userDrawn="1"/>
        </p:nvCxnSpPr>
        <p:spPr>
          <a:xfrm>
            <a:off x="3236595" y="615950"/>
            <a:ext cx="8954770" cy="0"/>
          </a:xfrm>
          <a:prstGeom prst="line">
            <a:avLst/>
          </a:prstGeom>
          <a:ln w="38100" cmpd="sng">
            <a:solidFill>
              <a:srgbClr val="FE552E"/>
            </a:solidFill>
            <a:prstDash val="solid"/>
          </a:ln>
        </p:spPr>
        <p:style>
          <a:lnRef idx="1">
            <a:schemeClr val="accent1"/>
          </a:lnRef>
          <a:fillRef idx="0">
            <a:schemeClr val="accent1"/>
          </a:fillRef>
          <a:effectRef idx="0">
            <a:schemeClr val="accent1"/>
          </a:effectRef>
          <a:fontRef idx="minor">
            <a:schemeClr val="tx1"/>
          </a:fontRef>
        </p:style>
      </p:cxnSp>
      <p:pic>
        <p:nvPicPr>
          <p:cNvPr id="3" name="图片 2" descr="a7a756c211b02af0ecd73b7417b0f30"/>
          <p:cNvPicPr>
            <a:picLocks noChangeAspect="1"/>
          </p:cNvPicPr>
          <p:nvPr userDrawn="1"/>
        </p:nvPicPr>
        <p:blipFill>
          <a:blip r:embed="rId6"/>
          <a:srcRect l="2113" t="16688" r="7104" b="14987"/>
          <a:stretch>
            <a:fillRect/>
          </a:stretch>
        </p:blipFill>
        <p:spPr>
          <a:xfrm>
            <a:off x="381000" y="160655"/>
            <a:ext cx="2757170" cy="6565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9.xml"/><Relationship Id="rId2" Type="http://schemas.openxmlformats.org/officeDocument/2006/relationships/image" Target="../media/image4.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3" name="图片 2"/>
          <p:cNvPicPr>
            <a:picLocks noChangeAspect="1"/>
          </p:cNvPicPr>
          <p:nvPr/>
        </p:nvPicPr>
        <p:blipFill>
          <a:blip r:embed="rId1">
            <a:extLst>
              <a:ext uri="{28A0092B-C50C-407E-A947-70E740481C1C}">
                <a14:useLocalDpi xmlns:a14="http://schemas.microsoft.com/office/drawing/2010/main" val="0"/>
              </a:ext>
            </a:extLst>
          </a:blip>
          <a:srcRect t="16299"/>
          <a:stretch>
            <a:fillRect/>
          </a:stretch>
        </p:blipFill>
        <p:spPr>
          <a:xfrm>
            <a:off x="417830" y="1024255"/>
            <a:ext cx="11308715" cy="5824220"/>
          </a:xfrm>
          <a:prstGeom prst="rect">
            <a:avLst/>
          </a:prstGeom>
          <a:solidFill>
            <a:schemeClr val="tx1"/>
          </a:solidFill>
          <a:ln>
            <a:noFill/>
          </a:ln>
        </p:spPr>
      </p:pic>
      <p:sp>
        <p:nvSpPr>
          <p:cNvPr id="4" name="标题 3"/>
          <p:cNvSpPr>
            <a:spLocks noGrp="1"/>
          </p:cNvSpPr>
          <p:nvPr>
            <p:ph type="title"/>
          </p:nvPr>
        </p:nvSpPr>
        <p:spPr>
          <a:xfrm>
            <a:off x="417830" y="1011555"/>
            <a:ext cx="11236325" cy="635000"/>
          </a:xfrm>
        </p:spPr>
        <p:txBody>
          <a:bodyPr/>
          <a:p>
            <a:r>
              <a:rPr lang="zh-CN" altLang="en-US">
                <a:solidFill>
                  <a:schemeClr val="bg1"/>
                </a:solidFill>
                <a:effectLst>
                  <a:outerShdw blurRad="38100" dist="38100" dir="2700000" algn="tl">
                    <a:srgbClr val="000000">
                      <a:alpha val="43137"/>
                    </a:srgbClr>
                  </a:outerShdw>
                </a:effectLst>
              </a:rPr>
              <a:t>嘉兴九龙山赛车场地</a:t>
            </a:r>
            <a:endParaRPr lang="zh-CN" altLang="en-US">
              <a:solidFill>
                <a:schemeClr val="bg1"/>
              </a:solidFill>
              <a:effectLst>
                <a:outerShdw blurRad="38100" dist="38100" dir="2700000" algn="tl">
                  <a:srgbClr val="000000">
                    <a:alpha val="43137"/>
                  </a:srgbClr>
                </a:outerShdw>
              </a:effectLst>
            </a:endParaRPr>
          </a:p>
        </p:txBody>
      </p:sp>
      <p:sp>
        <p:nvSpPr>
          <p:cNvPr id="6" name="矩形 5"/>
          <p:cNvSpPr/>
          <p:nvPr/>
        </p:nvSpPr>
        <p:spPr>
          <a:xfrm rot="10800000">
            <a:off x="417830" y="5372735"/>
            <a:ext cx="11308715" cy="1485265"/>
          </a:xfrm>
          <a:prstGeom prst="rect">
            <a:avLst/>
          </a:prstGeom>
          <a:gradFill>
            <a:gsLst>
              <a:gs pos="0">
                <a:schemeClr val="tx1">
                  <a:alpha val="43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417830" y="6000750"/>
            <a:ext cx="11236325" cy="645160"/>
          </a:xfrm>
          <a:prstGeom prst="rect">
            <a:avLst/>
          </a:prstGeom>
          <a:noFill/>
          <a:ln>
            <a:noFill/>
          </a:ln>
        </p:spPr>
        <p:txBody>
          <a:bodyPr wrap="square" rtlCol="0">
            <a:spAutoFit/>
          </a:bodyPr>
          <a:p>
            <a:pPr algn="l">
              <a:lnSpc>
                <a:spcPct val="150000"/>
              </a:lnSpc>
            </a:pPr>
            <a:r>
              <a:rPr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嘉兴九龙山赛车场地位于上海近郊金山与平湖交界的乍浦刚港区九龙山庄园内，占地550亩，是一家专业包含F3级赛道、试驾场地的综合性高端会员制赛车俱乐部。占地33000平的专业试驾体验场特设独立的ESP/ABS测试区和Oversteer Understeer飘移体验区。</a:t>
            </a:r>
            <a:endParaRPr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文本框 6"/>
          <p:cNvSpPr txBox="1"/>
          <p:nvPr/>
        </p:nvSpPr>
        <p:spPr>
          <a:xfrm>
            <a:off x="7905750" y="4315460"/>
            <a:ext cx="4295775" cy="1938020"/>
          </a:xfrm>
          <a:prstGeom prst="rect">
            <a:avLst/>
          </a:prstGeom>
          <a:noFill/>
        </p:spPr>
        <p:txBody>
          <a:bodyPr wrap="square" rtlCol="0">
            <a:spAutoFit/>
          </a:bodyPr>
          <a:p>
            <a:pPr>
              <a:lnSpc>
                <a:spcPct val="200000"/>
              </a:lnSpc>
            </a:pPr>
            <a:r>
              <a:rPr lang="zh-CN" altLang="en-US" sz="1200" b="1">
                <a:solidFill>
                  <a:schemeClr val="tx1"/>
                </a:solidFill>
                <a:latin typeface="+mj-ea"/>
                <a:ea typeface="+mj-ea"/>
                <a:cs typeface="+mj-ea"/>
                <a:sym typeface="+mn-ea"/>
              </a:rPr>
              <a:t>场地费用</a:t>
            </a:r>
            <a:r>
              <a:rPr lang="zh-CN" altLang="en-US" sz="1200" b="1">
                <a:solidFill>
                  <a:srgbClr val="595959"/>
                </a:solidFill>
                <a:latin typeface="+mj-ea"/>
                <a:ea typeface="+mj-ea"/>
                <a:cs typeface="+mj-ea"/>
                <a:sym typeface="+mn-ea"/>
              </a:rPr>
              <a:t>：</a:t>
            </a:r>
            <a:r>
              <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赛道10万/天 试驾场地6万/</a:t>
            </a:r>
            <a:r>
              <a:rPr lang="zh-CN" altLang="en-US"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endParaRPr lang="zh-CN" altLang="en-US" sz="1200" b="1">
              <a:solidFill>
                <a:schemeClr val="tx1">
                  <a:lumMod val="65000"/>
                  <a:lumOff val="35000"/>
                </a:schemeClr>
              </a:solidFill>
              <a:latin typeface="+mj-ea"/>
              <a:ea typeface="+mj-ea"/>
              <a:cs typeface="+mj-ea"/>
            </a:endParaRPr>
          </a:p>
          <a:p>
            <a:pPr>
              <a:lnSpc>
                <a:spcPct val="200000"/>
              </a:lnSpc>
            </a:pPr>
            <a:r>
              <a:rPr lang="zh-CN" altLang="en-US" sz="1200" b="1">
                <a:solidFill>
                  <a:schemeClr val="tx1"/>
                </a:solidFill>
                <a:latin typeface="+mn-ea"/>
                <a:cs typeface="+mn-ea"/>
              </a:rPr>
              <a:t>场地面积：</a:t>
            </a:r>
            <a:r>
              <a:rPr lang="zh-CN" sz="1200">
                <a:solidFill>
                  <a:schemeClr val="tx1"/>
                </a:solidFill>
                <a:latin typeface="+mn-ea"/>
                <a:cs typeface="+mn-ea"/>
                <a:sym typeface="+mn-ea"/>
              </a:rPr>
              <a:t>长</a:t>
            </a:r>
            <a:r>
              <a:rPr lang="en-US" altLang="zh-CN" sz="1200">
                <a:solidFill>
                  <a:schemeClr val="tx1"/>
                </a:solidFill>
                <a:latin typeface="+mn-ea"/>
                <a:cs typeface="+mn-ea"/>
                <a:sym typeface="+mn-ea"/>
              </a:rPr>
              <a:t>194m </a:t>
            </a:r>
            <a:r>
              <a:rPr lang="zh-CN" altLang="en-US" sz="1200">
                <a:solidFill>
                  <a:schemeClr val="tx1"/>
                </a:solidFill>
                <a:latin typeface="+mn-ea"/>
                <a:cs typeface="+mn-ea"/>
                <a:sym typeface="+mn-ea"/>
              </a:rPr>
              <a:t>宽</a:t>
            </a:r>
            <a:r>
              <a:rPr lang="en-US" altLang="zh-CN" sz="1200">
                <a:solidFill>
                  <a:schemeClr val="tx1"/>
                </a:solidFill>
                <a:latin typeface="+mn-ea"/>
                <a:cs typeface="+mn-ea"/>
                <a:sym typeface="+mn-ea"/>
              </a:rPr>
              <a:t>194m </a:t>
            </a:r>
            <a:r>
              <a:rPr lang="zh-CN" altLang="en-US" sz="1200">
                <a:solidFill>
                  <a:schemeClr val="tx1"/>
                </a:solidFill>
                <a:latin typeface="+mn-ea"/>
                <a:cs typeface="+mn-ea"/>
                <a:sym typeface="+mn-ea"/>
              </a:rPr>
              <a:t>总面积约</a:t>
            </a:r>
            <a:r>
              <a:rPr sz="1200">
                <a:solidFill>
                  <a:schemeClr val="tx1"/>
                </a:solidFill>
                <a:latin typeface="+mn-ea"/>
                <a:cs typeface="+mn-ea"/>
                <a:sym typeface="+mn-ea"/>
              </a:rPr>
              <a:t>33238㎡ 赛道2.019km 柏油地面 全封闭</a:t>
            </a:r>
            <a:endParaRPr sz="1200">
              <a:solidFill>
                <a:schemeClr val="tx1"/>
              </a:solidFill>
              <a:latin typeface="+mn-ea"/>
              <a:cs typeface="+mn-ea"/>
              <a:sym typeface="+mn-ea"/>
            </a:endParaRPr>
          </a:p>
          <a:p>
            <a:pPr>
              <a:lnSpc>
                <a:spcPct val="200000"/>
              </a:lnSpc>
            </a:pPr>
            <a:r>
              <a:rPr lang="zh-CN" altLang="en-US" sz="1200" b="1">
                <a:solidFill>
                  <a:schemeClr val="tx1"/>
                </a:solidFill>
                <a:latin typeface="+mn-ea"/>
                <a:cs typeface="+mn-ea"/>
              </a:rPr>
              <a:t>供电供水：</a:t>
            </a:r>
            <a:r>
              <a:rPr sz="1200">
                <a:solidFill>
                  <a:schemeClr val="tx1"/>
                </a:solidFill>
                <a:latin typeface="+mn-ea"/>
                <a:cs typeface="+mn-ea"/>
              </a:rPr>
              <a:t>380v/100kw 不方便接水 固定洗手间</a:t>
            </a:r>
            <a:endParaRPr sz="1200">
              <a:solidFill>
                <a:schemeClr val="tx1"/>
              </a:solidFill>
              <a:latin typeface="+mn-ea"/>
              <a:cs typeface="+mn-ea"/>
            </a:endParaRPr>
          </a:p>
          <a:p>
            <a:pPr>
              <a:lnSpc>
                <a:spcPct val="200000"/>
              </a:lnSpc>
            </a:pPr>
            <a:r>
              <a:rPr lang="zh-CN" altLang="en-US" sz="1200" b="1">
                <a:solidFill>
                  <a:schemeClr val="tx1"/>
                </a:solidFill>
                <a:latin typeface="+mn-ea"/>
                <a:cs typeface="+mn-ea"/>
              </a:rPr>
              <a:t>配套设施：</a:t>
            </a:r>
            <a:r>
              <a:rPr lang="zh-CN" altLang="en-US" sz="1200">
                <a:solidFill>
                  <a:schemeClr val="tx1"/>
                </a:solidFill>
                <a:latin typeface="+mn-ea"/>
                <a:cs typeface="+mn-ea"/>
              </a:rPr>
              <a:t>停车位 </a:t>
            </a:r>
            <a:endParaRPr lang="zh-CN" altLang="en-US" sz="1200">
              <a:solidFill>
                <a:schemeClr val="tx1"/>
              </a:solidFill>
              <a:latin typeface="+mn-ea"/>
              <a:cs typeface="+mn-ea"/>
            </a:endParaRPr>
          </a:p>
        </p:txBody>
      </p:sp>
      <p:pic>
        <p:nvPicPr>
          <p:cNvPr id="5" name="图片 4" descr="20130727115131423142"/>
          <p:cNvPicPr>
            <a:picLocks noChangeAspect="1"/>
          </p:cNvPicPr>
          <p:nvPr/>
        </p:nvPicPr>
        <p:blipFill>
          <a:blip r:embed="rId1"/>
          <a:stretch>
            <a:fillRect/>
          </a:stretch>
        </p:blipFill>
        <p:spPr>
          <a:xfrm>
            <a:off x="7980045" y="1760220"/>
            <a:ext cx="3675380" cy="2354580"/>
          </a:xfrm>
          <a:prstGeom prst="rect">
            <a:avLst/>
          </a:prstGeom>
        </p:spPr>
      </p:pic>
      <p:pic>
        <p:nvPicPr>
          <p:cNvPr id="3" name="图片 2" descr="嘉兴九龙山赛车场试驾场地-新版"/>
          <p:cNvPicPr>
            <a:picLocks noChangeAspect="1"/>
          </p:cNvPicPr>
          <p:nvPr/>
        </p:nvPicPr>
        <p:blipFill>
          <a:blip r:embed="rId2"/>
          <a:srcRect t="8005"/>
          <a:stretch>
            <a:fillRect/>
          </a:stretch>
        </p:blipFill>
        <p:spPr>
          <a:xfrm>
            <a:off x="137160" y="1289685"/>
            <a:ext cx="7490460" cy="5201285"/>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文本框 15"/>
          <p:cNvSpPr txBox="1"/>
          <p:nvPr/>
        </p:nvSpPr>
        <p:spPr>
          <a:xfrm>
            <a:off x="9168130" y="6083300"/>
            <a:ext cx="1307465" cy="275590"/>
          </a:xfrm>
          <a:prstGeom prst="rect">
            <a:avLst/>
          </a:prstGeom>
          <a:noFill/>
        </p:spPr>
        <p:txBody>
          <a:bodyPr wrap="square" rtlCol="0">
            <a:spAutoFit/>
          </a:bodyPr>
          <a:p>
            <a:r>
              <a:rPr lang="zh-CN" sz="1200">
                <a:latin typeface="+mn-ea"/>
                <a:cs typeface="+mn-ea"/>
              </a:rPr>
              <a:t>领克驾控营</a:t>
            </a:r>
            <a:endParaRPr lang="zh-CN" sz="1200">
              <a:latin typeface="+mn-ea"/>
              <a:cs typeface="+mn-ea"/>
            </a:endParaRPr>
          </a:p>
        </p:txBody>
      </p:sp>
      <p:sp>
        <p:nvSpPr>
          <p:cNvPr id="18" name="文本框 17"/>
          <p:cNvSpPr txBox="1"/>
          <p:nvPr/>
        </p:nvSpPr>
        <p:spPr>
          <a:xfrm>
            <a:off x="1659890" y="3493135"/>
            <a:ext cx="1281430" cy="275590"/>
          </a:xfrm>
          <a:prstGeom prst="rect">
            <a:avLst/>
          </a:prstGeom>
          <a:noFill/>
        </p:spPr>
        <p:txBody>
          <a:bodyPr wrap="square" rtlCol="0">
            <a:spAutoFit/>
          </a:bodyPr>
          <a:p>
            <a:r>
              <a:rPr lang="zh-CN" sz="1200">
                <a:latin typeface="+mn-ea"/>
                <a:cs typeface="+mn-ea"/>
              </a:rPr>
              <a:t>玛莎拉蒂试驾</a:t>
            </a:r>
            <a:endParaRPr lang="zh-CN" sz="1200">
              <a:latin typeface="+mn-ea"/>
              <a:cs typeface="+mn-ea"/>
            </a:endParaRPr>
          </a:p>
        </p:txBody>
      </p:sp>
      <p:sp>
        <p:nvSpPr>
          <p:cNvPr id="17" name="文本框 16"/>
          <p:cNvSpPr txBox="1"/>
          <p:nvPr/>
        </p:nvSpPr>
        <p:spPr>
          <a:xfrm>
            <a:off x="9038590" y="3431540"/>
            <a:ext cx="1811020" cy="275590"/>
          </a:xfrm>
          <a:prstGeom prst="rect">
            <a:avLst/>
          </a:prstGeom>
          <a:noFill/>
        </p:spPr>
        <p:txBody>
          <a:bodyPr wrap="square" rtlCol="0">
            <a:spAutoFit/>
          </a:bodyPr>
          <a:p>
            <a:r>
              <a:rPr lang="en-US" altLang="zh-CN" sz="1200">
                <a:latin typeface="+mn-ea"/>
                <a:cs typeface="+mn-ea"/>
                <a:sym typeface="+mn-ea"/>
              </a:rPr>
              <a:t>BMW X1 </a:t>
            </a:r>
            <a:r>
              <a:rPr lang="zh-CN" altLang="en-US" sz="1200">
                <a:latin typeface="+mn-ea"/>
                <a:cs typeface="+mn-ea"/>
                <a:sym typeface="+mn-ea"/>
              </a:rPr>
              <a:t>全能挑战赛</a:t>
            </a:r>
            <a:endParaRPr lang="zh-CN" sz="1200">
              <a:latin typeface="+mn-ea"/>
              <a:cs typeface="+mn-ea"/>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rcRect r="4874"/>
          <a:stretch>
            <a:fillRect/>
          </a:stretch>
        </p:blipFill>
        <p:spPr>
          <a:xfrm>
            <a:off x="434975" y="1074420"/>
            <a:ext cx="3732530" cy="2371725"/>
          </a:xfrm>
          <a:prstGeom prst="rect">
            <a:avLst/>
          </a:prstGeom>
          <a:solidFill>
            <a:schemeClr val="tx1"/>
          </a:solidFill>
          <a:ln>
            <a:noFill/>
          </a:ln>
        </p:spPr>
      </p:pic>
      <p:pic>
        <p:nvPicPr>
          <p:cNvPr id="8" name="图片 7"/>
          <p:cNvPicPr>
            <a:picLocks noChangeAspect="1"/>
          </p:cNvPicPr>
          <p:nvPr/>
        </p:nvPicPr>
        <p:blipFill>
          <a:blip r:embed="rId2"/>
          <a:srcRect r="5712" b="14666"/>
          <a:stretch>
            <a:fillRect/>
          </a:stretch>
        </p:blipFill>
        <p:spPr>
          <a:xfrm>
            <a:off x="8029575" y="3829050"/>
            <a:ext cx="3649980" cy="2238375"/>
          </a:xfrm>
          <a:prstGeom prst="rect">
            <a:avLst/>
          </a:prstGeom>
        </p:spPr>
      </p:pic>
      <p:pic>
        <p:nvPicPr>
          <p:cNvPr id="11" name="图片 10"/>
          <p:cNvPicPr>
            <a:picLocks noChangeAspect="1"/>
          </p:cNvPicPr>
          <p:nvPr/>
        </p:nvPicPr>
        <p:blipFill>
          <a:blip r:embed="rId3"/>
          <a:srcRect b="6925"/>
          <a:stretch>
            <a:fillRect/>
          </a:stretch>
        </p:blipFill>
        <p:spPr>
          <a:xfrm>
            <a:off x="4266565" y="3829050"/>
            <a:ext cx="3658870" cy="2252980"/>
          </a:xfrm>
          <a:prstGeom prst="rect">
            <a:avLst/>
          </a:prstGeom>
        </p:spPr>
      </p:pic>
      <p:pic>
        <p:nvPicPr>
          <p:cNvPr id="12" name="图片 11"/>
          <p:cNvPicPr>
            <a:picLocks noChangeAspect="1"/>
          </p:cNvPicPr>
          <p:nvPr/>
        </p:nvPicPr>
        <p:blipFill>
          <a:blip r:embed="rId4"/>
          <a:srcRect t="9107"/>
          <a:stretch>
            <a:fillRect/>
          </a:stretch>
        </p:blipFill>
        <p:spPr>
          <a:xfrm>
            <a:off x="433705" y="3844925"/>
            <a:ext cx="3733800" cy="2237105"/>
          </a:xfrm>
          <a:prstGeom prst="rect">
            <a:avLst/>
          </a:prstGeom>
        </p:spPr>
      </p:pic>
      <p:sp>
        <p:nvSpPr>
          <p:cNvPr id="13" name="文本框 12"/>
          <p:cNvSpPr txBox="1"/>
          <p:nvPr/>
        </p:nvSpPr>
        <p:spPr>
          <a:xfrm>
            <a:off x="1362075" y="6076315"/>
            <a:ext cx="1811020" cy="275590"/>
          </a:xfrm>
          <a:prstGeom prst="rect">
            <a:avLst/>
          </a:prstGeom>
          <a:noFill/>
        </p:spPr>
        <p:txBody>
          <a:bodyPr wrap="square" rtlCol="0">
            <a:spAutoFit/>
          </a:bodyPr>
          <a:p>
            <a:r>
              <a:rPr lang="zh-CN" sz="1200">
                <a:latin typeface="+mn-ea"/>
                <a:cs typeface="+mn-ea"/>
              </a:rPr>
              <a:t>梅赛德斯奔驰深度试驾</a:t>
            </a:r>
            <a:endParaRPr lang="zh-CN" sz="1200">
              <a:latin typeface="+mn-ea"/>
              <a:cs typeface="+mn-ea"/>
            </a:endParaRPr>
          </a:p>
        </p:txBody>
      </p:sp>
      <p:sp>
        <p:nvSpPr>
          <p:cNvPr id="15" name="文本框 14"/>
          <p:cNvSpPr txBox="1"/>
          <p:nvPr/>
        </p:nvSpPr>
        <p:spPr>
          <a:xfrm>
            <a:off x="5179695" y="6076315"/>
            <a:ext cx="1811020" cy="275590"/>
          </a:xfrm>
          <a:prstGeom prst="rect">
            <a:avLst/>
          </a:prstGeom>
          <a:noFill/>
        </p:spPr>
        <p:txBody>
          <a:bodyPr wrap="square" rtlCol="0">
            <a:spAutoFit/>
          </a:bodyPr>
          <a:p>
            <a:r>
              <a:rPr lang="zh-CN" sz="1200">
                <a:latin typeface="+mn-ea"/>
                <a:cs typeface="+mn-ea"/>
              </a:rPr>
              <a:t>梅赛德斯奔驰深度试驾</a:t>
            </a:r>
            <a:endParaRPr lang="zh-CN" sz="1200">
              <a:latin typeface="+mn-ea"/>
              <a:cs typeface="+mn-ea"/>
            </a:endParaRPr>
          </a:p>
        </p:txBody>
      </p:sp>
      <p:pic>
        <p:nvPicPr>
          <p:cNvPr id="20" name="图片 19"/>
          <p:cNvPicPr>
            <a:picLocks noChangeAspect="1"/>
          </p:cNvPicPr>
          <p:nvPr/>
        </p:nvPicPr>
        <p:blipFill>
          <a:blip r:embed="rId5"/>
          <a:srcRect l="1837" t="915" b="4474"/>
          <a:stretch>
            <a:fillRect/>
          </a:stretch>
        </p:blipFill>
        <p:spPr>
          <a:xfrm>
            <a:off x="4266565" y="1074420"/>
            <a:ext cx="3664585" cy="2363470"/>
          </a:xfrm>
          <a:prstGeom prst="rect">
            <a:avLst/>
          </a:prstGeom>
        </p:spPr>
      </p:pic>
      <p:sp>
        <p:nvSpPr>
          <p:cNvPr id="21" name="文本框 20"/>
          <p:cNvSpPr txBox="1"/>
          <p:nvPr/>
        </p:nvSpPr>
        <p:spPr>
          <a:xfrm>
            <a:off x="5337810" y="3495675"/>
            <a:ext cx="1652905" cy="275590"/>
          </a:xfrm>
          <a:prstGeom prst="rect">
            <a:avLst/>
          </a:prstGeom>
          <a:noFill/>
        </p:spPr>
        <p:txBody>
          <a:bodyPr wrap="square" rtlCol="0">
            <a:spAutoFit/>
          </a:bodyPr>
          <a:p>
            <a:r>
              <a:rPr lang="en-US" altLang="zh-CN" sz="1200">
                <a:latin typeface="+mn-ea"/>
                <a:cs typeface="+mn-ea"/>
              </a:rPr>
              <a:t>BMW X1 </a:t>
            </a:r>
            <a:r>
              <a:rPr lang="zh-CN" altLang="en-US" sz="1200">
                <a:latin typeface="+mn-ea"/>
                <a:cs typeface="+mn-ea"/>
              </a:rPr>
              <a:t>全能挑战赛</a:t>
            </a:r>
            <a:endParaRPr lang="zh-CN" altLang="en-US" sz="1200">
              <a:latin typeface="+mn-ea"/>
              <a:cs typeface="+mn-ea"/>
            </a:endParaRPr>
          </a:p>
        </p:txBody>
      </p:sp>
      <p:pic>
        <p:nvPicPr>
          <p:cNvPr id="22" name="图片 21"/>
          <p:cNvPicPr>
            <a:picLocks noChangeAspect="1"/>
          </p:cNvPicPr>
          <p:nvPr/>
        </p:nvPicPr>
        <p:blipFill>
          <a:blip r:embed="rId6"/>
          <a:srcRect l="3527" r="1992" b="5856"/>
          <a:stretch>
            <a:fillRect/>
          </a:stretch>
        </p:blipFill>
        <p:spPr>
          <a:xfrm>
            <a:off x="8030210" y="1074420"/>
            <a:ext cx="3649345" cy="2357120"/>
          </a:xfrm>
          <a:prstGeom prst="rect">
            <a:avLst/>
          </a:prstGeom>
        </p:spPr>
      </p:pic>
    </p:spTree>
    <p:custDataLst>
      <p:tags r:id="rId7"/>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BEAUTIFY_FLAG" val="#wm#"/>
  <p:tag name="KSO_WM_TEMPLATE_CATEGORY" val="custom"/>
  <p:tag name="KSO_WM_TEMPLATE_INDEX" val="20205176"/>
</p:tagLst>
</file>

<file path=ppt/tags/tag19.xml><?xml version="1.0" encoding="utf-8"?>
<p:tagLst xmlns:p="http://schemas.openxmlformats.org/presentationml/2006/main">
  <p:tag name="KSO_WM_BEAUTIFY_FLAG" val="#wm#"/>
  <p:tag name="KSO_WM_TEMPLATE_CATEGORY" val="custom"/>
  <p:tag name="KSO_WM_TEMPLATE_INDEX" val="20205176"/>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xml><?xml version="1.0" encoding="utf-8"?>
<p:tagLst xmlns:p="http://schemas.openxmlformats.org/presentationml/2006/main">
  <p:tag name="KSO_WM_BEAUTIFY_FLAG" val="#wm#"/>
  <p:tag name="KSO_WM_TEMPLATE_CATEGORY" val="custom"/>
  <p:tag name="KSO_WM_TEMPLATE_INDEX" val="20205176"/>
</p:tagLst>
</file>

<file path=ppt/tags/tag21.xml><?xml version="1.0" encoding="utf-8"?>
<p:tagLst xmlns:p="http://schemas.openxmlformats.org/presentationml/2006/main">
  <p:tag name="KSO_WPP_MARK_KEY" val="942eb9c0-465c-4bc6-bc79-9371a26e3094"/>
  <p:tag name="COMMONDATA" val="eyJoZGlkIjoiOWIxYjkzMjc4NDY0ODk3ODM0Mzk1YjQwYzJlY2RjYWQ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299</Words>
  <Application>WPS 演示</Application>
  <PresentationFormat>宽屏</PresentationFormat>
  <Paragraphs>21</Paragraphs>
  <Slides>3</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vt:i4>
      </vt:variant>
    </vt:vector>
  </HeadingPairs>
  <TitlesOfParts>
    <vt:vector size="11" baseType="lpstr">
      <vt:lpstr>Arial</vt:lpstr>
      <vt:lpstr>宋体</vt:lpstr>
      <vt:lpstr>Wingdings</vt:lpstr>
      <vt:lpstr>微软雅黑</vt:lpstr>
      <vt:lpstr>Wingdings</vt:lpstr>
      <vt:lpstr>Arial Unicode MS</vt:lpstr>
      <vt:lpstr>Calibri</vt:lpstr>
      <vt:lpstr>Office 主题​​</vt:lpstr>
      <vt:lpstr>嘉兴九龙山赛车场地</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s_兔玖</cp:lastModifiedBy>
  <cp:revision>235</cp:revision>
  <dcterms:created xsi:type="dcterms:W3CDTF">2019-06-19T02:08:00Z</dcterms:created>
  <dcterms:modified xsi:type="dcterms:W3CDTF">2023-03-03T04:54:05Z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1C48D9F0A3164C5198D9EBF7A6ED2E5A</vt:lpwstr>
  </property>
</Properties>
</file>