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3"/>
    <p:sldId id="414" r:id="rId4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2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93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26" userDrawn="1">
          <p15:clr>
            <a:srgbClr val="A4A3A4"/>
          </p15:clr>
        </p15:guide>
        <p15:guide id="6" orient="horz" pos="2080" userDrawn="1">
          <p15:clr>
            <a:srgbClr val="A4A3A4"/>
          </p15:clr>
        </p15:guide>
        <p15:guide id="7" pos="2694" userDrawn="1">
          <p15:clr>
            <a:srgbClr val="A4A3A4"/>
          </p15:clr>
        </p15:guide>
        <p15:guide id="8" pos="5084" userDrawn="1">
          <p15:clr>
            <a:srgbClr val="A4A3A4"/>
          </p15:clr>
        </p15:guide>
        <p15:guide id="9" pos="25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2"/>
        <p:guide pos="263"/>
        <p:guide pos="7393"/>
        <p:guide orient="horz" pos="637"/>
        <p:guide orient="horz" pos="3826"/>
        <p:guide orient="horz" pos="2080"/>
        <p:guide pos="2694"/>
        <p:guide pos="5084"/>
        <p:guide pos="25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C:\Users\shizhan\Desktop\42a190dbe87bd8675f4ec94d7b0115a.png42a190dbe87bd8675f4ec94d7b0115a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0920"/>
            <a:ext cx="11257915" cy="58166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1555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嘉兴国展试驾场地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369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00750"/>
            <a:ext cx="1123632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嘉兴国展试驾场地位于中环南路618号。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11160" y="3940175"/>
            <a:ext cx="39033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中心广场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长1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6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0m 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方砖路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               B区 长95m 宽68m  柏油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路面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380v/100kw 不方便接水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9" name="图片 18" descr="c780bccb0a4f86c4ad29f54ecb7f48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11160" y="1464310"/>
            <a:ext cx="3718560" cy="2475865"/>
          </a:xfrm>
          <a:prstGeom prst="rect">
            <a:avLst/>
          </a:prstGeom>
        </p:spPr>
      </p:pic>
      <p:pic>
        <p:nvPicPr>
          <p:cNvPr id="4" name="图片 3" descr="嘉兴国展试驾场地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" y="1126490"/>
            <a:ext cx="7226935" cy="51117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724660" y="6297295"/>
            <a:ext cx="1120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哈弗</a:t>
            </a:r>
            <a:r>
              <a:rPr lang="en-US" altLang="zh-CN" sz="1200">
                <a:latin typeface="+mn-ea"/>
                <a:cs typeface="+mn-ea"/>
              </a:rPr>
              <a:t>H6</a:t>
            </a:r>
            <a:r>
              <a:rPr lang="zh-CN" sz="1200">
                <a:latin typeface="+mn-ea"/>
                <a:cs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96585" y="3502660"/>
            <a:ext cx="1307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起亚</a:t>
            </a:r>
            <a:r>
              <a:rPr lang="en-US" altLang="zh-CN" sz="1200">
                <a:latin typeface="+mn-ea"/>
                <a:cs typeface="+mn-ea"/>
              </a:rPr>
              <a:t>K5</a:t>
            </a:r>
            <a:r>
              <a:rPr lang="zh-CN" sz="1200">
                <a:latin typeface="+mn-ea"/>
                <a:cs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91920" y="3502660"/>
            <a:ext cx="1852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BMW Mission3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30545" y="6304280"/>
            <a:ext cx="116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哈弗</a:t>
            </a:r>
            <a:r>
              <a:rPr lang="en-US" altLang="zh-CN" sz="1200">
                <a:latin typeface="+mn-ea"/>
                <a:cs typeface="+mn-ea"/>
                <a:sym typeface="+mn-ea"/>
              </a:rPr>
              <a:t>H6</a:t>
            </a:r>
            <a:r>
              <a:rPr lang="zh-CN" sz="1200">
                <a:latin typeface="+mn-ea"/>
                <a:cs typeface="+mn-ea"/>
                <a:sym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10700" y="3502660"/>
            <a:ext cx="1131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辉腾汽车试驾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"/>
          <a:srcRect r="5121"/>
          <a:stretch>
            <a:fillRect/>
          </a:stretch>
        </p:blipFill>
        <p:spPr bwMode="auto">
          <a:xfrm>
            <a:off x="485140" y="1085215"/>
            <a:ext cx="3658870" cy="2366645"/>
          </a:xfrm>
          <a:prstGeom prst="rect">
            <a:avLst/>
          </a:prstGeom>
          <a:noFill/>
        </p:spPr>
      </p:pic>
      <p:pic>
        <p:nvPicPr>
          <p:cNvPr id="2" name="图片 1" descr="b61be8251fc848a2e11323226467f9d"/>
          <p:cNvPicPr>
            <a:picLocks noChangeAspect="1"/>
          </p:cNvPicPr>
          <p:nvPr/>
        </p:nvPicPr>
        <p:blipFill>
          <a:blip r:embed="rId2"/>
          <a:srcRect r="3639"/>
          <a:stretch>
            <a:fillRect/>
          </a:stretch>
        </p:blipFill>
        <p:spPr>
          <a:xfrm>
            <a:off x="4277360" y="1085215"/>
            <a:ext cx="3651250" cy="2366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4494"/>
          <a:stretch>
            <a:fillRect/>
          </a:stretch>
        </p:blipFill>
        <p:spPr>
          <a:xfrm>
            <a:off x="8056245" y="1085215"/>
            <a:ext cx="3656965" cy="23666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r="9376"/>
          <a:stretch>
            <a:fillRect/>
          </a:stretch>
        </p:blipFill>
        <p:spPr>
          <a:xfrm>
            <a:off x="484505" y="3829050"/>
            <a:ext cx="3660140" cy="23666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7360" y="3829050"/>
            <a:ext cx="3661410" cy="23666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71485" y="3830320"/>
            <a:ext cx="3665220" cy="236537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389745" y="6286500"/>
            <a:ext cx="116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哈弗</a:t>
            </a:r>
            <a:r>
              <a:rPr lang="en-US" altLang="zh-CN" sz="1200">
                <a:latin typeface="+mn-ea"/>
                <a:cs typeface="+mn-ea"/>
                <a:sym typeface="+mn-ea"/>
              </a:rPr>
              <a:t>H6</a:t>
            </a:r>
            <a:r>
              <a:rPr lang="zh-CN" sz="1200">
                <a:latin typeface="+mn-ea"/>
                <a:cs typeface="+mn-ea"/>
                <a:sym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3899,&quot;width&quot;:585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b2841ce3-d246-4ccd-8bef-a80bc5bddcee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嘉兴国展试驾场地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243</cp:revision>
  <dcterms:created xsi:type="dcterms:W3CDTF">2019-06-19T02:08:00Z</dcterms:created>
  <dcterms:modified xsi:type="dcterms:W3CDTF">2023-03-03T03:00:20Z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7B7CD0389165410C82F56D53001F480D</vt:lpwstr>
  </property>
</Properties>
</file>