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2" userDrawn="1">
          <p15:clr>
            <a:srgbClr val="A4A3A4"/>
          </p15:clr>
        </p15:guide>
        <p15:guide id="2" pos="335" userDrawn="1">
          <p15:clr>
            <a:srgbClr val="A4A3A4"/>
          </p15:clr>
        </p15:guide>
        <p15:guide id="3" pos="7421" userDrawn="1">
          <p15:clr>
            <a:srgbClr val="A4A3A4"/>
          </p15:clr>
        </p15:guide>
        <p15:guide id="4" orient="horz" pos="876" userDrawn="1">
          <p15:clr>
            <a:srgbClr val="A4A3A4"/>
          </p15:clr>
        </p15:guide>
        <p15:guide id="5" orient="horz" pos="3350" userDrawn="1">
          <p15:clr>
            <a:srgbClr val="A4A3A4"/>
          </p15:clr>
        </p15:guide>
        <p15:guide id="6" orient="horz" pos="1079" userDrawn="1">
          <p15:clr>
            <a:srgbClr val="A4A3A4"/>
          </p15:clr>
        </p15:guide>
        <p15:guide id="7" pos="4978" userDrawn="1">
          <p15:clr>
            <a:srgbClr val="A4A3A4"/>
          </p15:clr>
        </p15:guide>
        <p15:guide id="8" orient="horz" pos="3072" userDrawn="1">
          <p15:clr>
            <a:srgbClr val="A4A3A4"/>
          </p15:clr>
        </p15:guide>
        <p15:guide id="9" orient="horz" pos="3728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92"/>
        <p:guide pos="335"/>
        <p:guide pos="7421"/>
        <p:guide orient="horz" pos="876"/>
        <p:guide orient="horz" pos="3350"/>
        <p:guide orient="horz" pos="1079"/>
        <p:guide pos="4978"/>
        <p:guide orient="horz" pos="3072"/>
        <p:guide orient="horz" pos="3728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微信图片_202109091103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510" y="763270"/>
            <a:ext cx="11256645" cy="609155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21055" y="1078230"/>
            <a:ext cx="4495165" cy="635000"/>
          </a:xfrm>
        </p:spPr>
        <p:txBody>
          <a:bodyPr>
            <a:normAutofit/>
          </a:bodyPr>
          <a:p>
            <a:r>
              <a:rPr lang="zh-CN" altLang="en-US">
                <a:solidFill>
                  <a:schemeClr val="bg1"/>
                </a:solidFill>
              </a:rPr>
              <a:t>武义三美赛车场地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1055" y="5720080"/>
            <a:ext cx="1054989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sym typeface="+mn-ea"/>
              </a:rPr>
              <a:t>武义三美赛车场地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，位于浙江省武义温泉度假区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，总面积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170000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 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，全长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2.7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公里，共有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个弯道，路面宽度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10-12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米。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全封闭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，提供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水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电、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客户休息区等配套设施。可举办各类试乘试驾，安驾培训，车辆性能测试，新车发布会等大型活动。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22895" y="3980180"/>
            <a:ext cx="36506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n-ea"/>
                <a:cs typeface="+mn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6</a:t>
            </a:r>
            <a:r>
              <a:rPr lang="zh-CN" altLang="en-US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赛道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2700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米 宽</a:t>
            </a:r>
            <a:r>
              <a:rPr 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10-12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米  </a:t>
            </a:r>
            <a:r>
              <a:rPr 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沥青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地面 </a:t>
            </a:r>
            <a:r>
              <a:rPr 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水泥场地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全封闭</a:t>
            </a:r>
            <a:b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</a:b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A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区域：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10000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水泥路面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全封闭</a:t>
            </a:r>
            <a:b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</a:b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B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区域：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18000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水泥路面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全封闭</a:t>
            </a:r>
            <a:endParaRPr lang="zh-CN" altLang="en-US" sz="1200" dirty="0" smtClean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60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kw 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休息室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6" name="图片 5" descr="p1_s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34960" y="1395730"/>
            <a:ext cx="3858260" cy="2447290"/>
          </a:xfrm>
          <a:prstGeom prst="rect">
            <a:avLst/>
          </a:prstGeom>
        </p:spPr>
      </p:pic>
      <p:pic>
        <p:nvPicPr>
          <p:cNvPr id="3" name="图片 2" descr="武义三美赛车场地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9025"/>
            <a:ext cx="7787640" cy="55086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" name="文本框 20"/>
          <p:cNvSpPr txBox="1"/>
          <p:nvPr/>
        </p:nvSpPr>
        <p:spPr>
          <a:xfrm>
            <a:off x="1205230" y="3543935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武义赛车场体验蔚来ES8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929370" y="6440805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TTAC单圈挑战赛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12055" y="6440805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TTAC单圈挑战赛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04595" y="6440805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TTAC单圈挑战赛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929370" y="3543935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武义赛车场体验蔚来ES8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12055" y="3522345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武义赛车场体验蔚来ES8</a:t>
            </a:r>
            <a:endParaRPr sz="1200">
              <a:latin typeface="+mn-ea"/>
              <a:cs typeface="+mn-ea"/>
            </a:endParaRPr>
          </a:p>
        </p:txBody>
      </p:sp>
      <p:pic>
        <p:nvPicPr>
          <p:cNvPr id="2" name="图片 1" descr="ppt2模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840" y="1166495"/>
            <a:ext cx="3691255" cy="2355850"/>
          </a:xfrm>
          <a:prstGeom prst="rect">
            <a:avLst/>
          </a:prstGeom>
        </p:spPr>
      </p:pic>
      <p:pic>
        <p:nvPicPr>
          <p:cNvPr id="5" name="图片 4" descr="ppt4模版"/>
          <p:cNvPicPr>
            <a:picLocks noChangeAspect="1"/>
          </p:cNvPicPr>
          <p:nvPr/>
        </p:nvPicPr>
        <p:blipFill>
          <a:blip r:embed="rId2"/>
          <a:srcRect r="2471"/>
          <a:stretch>
            <a:fillRect/>
          </a:stretch>
        </p:blipFill>
        <p:spPr>
          <a:xfrm>
            <a:off x="4280535" y="1166495"/>
            <a:ext cx="3721100" cy="2355850"/>
          </a:xfrm>
          <a:prstGeom prst="rect">
            <a:avLst/>
          </a:prstGeom>
        </p:spPr>
      </p:pic>
      <p:pic>
        <p:nvPicPr>
          <p:cNvPr id="7" name="图片 6" descr="ppt6模版"/>
          <p:cNvPicPr>
            <a:picLocks noChangeAspect="1"/>
          </p:cNvPicPr>
          <p:nvPr/>
        </p:nvPicPr>
        <p:blipFill>
          <a:blip r:embed="rId3"/>
          <a:srcRect r="3563"/>
          <a:stretch>
            <a:fillRect/>
          </a:stretch>
        </p:blipFill>
        <p:spPr>
          <a:xfrm>
            <a:off x="8093075" y="1166495"/>
            <a:ext cx="3712210" cy="2355215"/>
          </a:xfrm>
          <a:prstGeom prst="rect">
            <a:avLst/>
          </a:prstGeom>
        </p:spPr>
      </p:pic>
      <p:pic>
        <p:nvPicPr>
          <p:cNvPr id="20" name="图片 19" descr="ppt10模版"/>
          <p:cNvPicPr>
            <a:picLocks noChangeAspect="1"/>
          </p:cNvPicPr>
          <p:nvPr/>
        </p:nvPicPr>
        <p:blipFill>
          <a:blip r:embed="rId4"/>
          <a:srcRect l="4785"/>
          <a:stretch>
            <a:fillRect/>
          </a:stretch>
        </p:blipFill>
        <p:spPr>
          <a:xfrm>
            <a:off x="480060" y="3997960"/>
            <a:ext cx="3719830" cy="2374265"/>
          </a:xfrm>
          <a:prstGeom prst="rect">
            <a:avLst/>
          </a:prstGeom>
        </p:spPr>
      </p:pic>
      <p:pic>
        <p:nvPicPr>
          <p:cNvPr id="22" name="图片 21" descr="ppt11模版"/>
          <p:cNvPicPr>
            <a:picLocks noChangeAspect="1"/>
          </p:cNvPicPr>
          <p:nvPr/>
        </p:nvPicPr>
        <p:blipFill>
          <a:blip r:embed="rId5"/>
          <a:srcRect r="4094"/>
          <a:stretch>
            <a:fillRect/>
          </a:stretch>
        </p:blipFill>
        <p:spPr>
          <a:xfrm>
            <a:off x="4280535" y="3997960"/>
            <a:ext cx="3720465" cy="2374265"/>
          </a:xfrm>
          <a:prstGeom prst="rect">
            <a:avLst/>
          </a:prstGeom>
        </p:spPr>
      </p:pic>
      <p:pic>
        <p:nvPicPr>
          <p:cNvPr id="23" name="图片 22" descr="ppt12模版"/>
          <p:cNvPicPr>
            <a:picLocks noChangeAspect="1"/>
          </p:cNvPicPr>
          <p:nvPr/>
        </p:nvPicPr>
        <p:blipFill>
          <a:blip r:embed="rId6"/>
          <a:srcRect r="3875"/>
          <a:stretch>
            <a:fillRect/>
          </a:stretch>
        </p:blipFill>
        <p:spPr>
          <a:xfrm>
            <a:off x="8081645" y="3997960"/>
            <a:ext cx="3729990" cy="237426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UNIT_PLACING_PICTURE_USER_VIEWPORT" val="{&quot;height&quot;:3854,&quot;width&quot;:6076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COMMONDATA" val="eyJoZGlkIjoiOWIxYjkzMjc4NDY0ODk3ODM0Mzk1YjQwYzJlY2RjYWQifQ=="/>
  <p:tag name="KSO_WPP_MARK_KEY" val="43c9bd40-c535-4ee5-8cae-e698243522e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武义三美赛车场地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264</cp:revision>
  <dcterms:created xsi:type="dcterms:W3CDTF">2019-06-19T02:08:00Z</dcterms:created>
  <dcterms:modified xsi:type="dcterms:W3CDTF">2023-03-03T05:01:09Z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2BA5BEBD6901465BAD088312C751524E</vt:lpwstr>
  </property>
</Properties>
</file>