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webp" ContentType="image/webp"/>
  <Override PartName="/ppt/media/image7.webp" ContentType="image/webp"/>
  <Override PartName="/ppt/media/image8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4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85" userDrawn="1">
          <p15:clr>
            <a:srgbClr val="A4A3A4"/>
          </p15:clr>
        </p15:guide>
        <p15:guide id="4" orient="horz" pos="713" userDrawn="1">
          <p15:clr>
            <a:srgbClr val="A4A3A4"/>
          </p15:clr>
        </p15:guide>
        <p15:guide id="5" orient="horz" pos="4184" userDrawn="1">
          <p15:clr>
            <a:srgbClr val="A4A3A4"/>
          </p15:clr>
        </p15:guide>
        <p15:guide id="6" pos="2632" userDrawn="1">
          <p15:clr>
            <a:srgbClr val="A4A3A4"/>
          </p15:clr>
        </p15:guide>
        <p15:guide id="7" pos="50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4"/>
        <p:guide pos="263"/>
        <p:guide pos="7385"/>
        <p:guide orient="horz" pos="713"/>
        <p:guide orient="horz" pos="4184"/>
        <p:guide pos="2632"/>
        <p:guide pos="50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file:///C:\Users\qw\AppData\Local\Temp\wps\INetCache\eed46c9e4effc60af414f311fa46cdd6" TargetMode="External"/><Relationship Id="rId7" Type="http://schemas.openxmlformats.org/officeDocument/2006/relationships/image" Target="../media/image9.jpeg"/><Relationship Id="rId6" Type="http://schemas.openxmlformats.org/officeDocument/2006/relationships/image" Target="file:///C:\Users\qw\AppData\Local\Temp\wps\INetCache\fd1aa498e91ee5031002ba037e7bc0a3" TargetMode="External"/><Relationship Id="rId5" Type="http://schemas.openxmlformats.org/officeDocument/2006/relationships/image" Target="../media/image8.webp"/><Relationship Id="rId4" Type="http://schemas.openxmlformats.org/officeDocument/2006/relationships/image" Target="file:///C:\Users\qw\AppData\Local\Temp\wps\INetCache\6db4473de9dffa8bab4bd30f310679ac" TargetMode="External"/><Relationship Id="rId3" Type="http://schemas.openxmlformats.org/officeDocument/2006/relationships/image" Target="../media/image7.webp"/><Relationship Id="rId2" Type="http://schemas.openxmlformats.org/officeDocument/2006/relationships/image" Target="file:///C:\Users\qw\AppData\Local\Temp\wps\INetCache\7fd81bcd8c1a3ff7713693a995b6be81" TargetMode="Externa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0.xml"/><Relationship Id="rId12" Type="http://schemas.openxmlformats.org/officeDocument/2006/relationships/image" Target="file:///C:\Users\qw\AppData\Local\Temp\wps\INetCache\01cfe182e674268f917dcaea9b4cb6c0" TargetMode="External"/><Relationship Id="rId11" Type="http://schemas.openxmlformats.org/officeDocument/2006/relationships/image" Target="../media/image11.jpeg"/><Relationship Id="rId10" Type="http://schemas.openxmlformats.org/officeDocument/2006/relationships/image" Target="file:///C:\Users\qw\AppData\Local\Temp\wps\INetCache\632997dc2641bdf7c392aebfd13bd35b" TargetMode="External"/><Relationship Id="rId1" Type="http://schemas.openxmlformats.org/officeDocument/2006/relationships/image" Target="../media/image6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齐鲁汽车生活广场试驾场地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2" name="图片 1" descr="b895b1cd9acc46a0a7a40cac4392c6f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830" y="1012190"/>
            <a:ext cx="11290300" cy="58502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济南齐鲁汽车广场试驾场地位于济南市长清区平安南路一期占地480亩，拥有一条400米的加速跑道及1.2万平米的试乘试驾场地，也为全省汽车爱好者提供了一种新的汽车生活方式，并且还是山东省自驾游组织的发车场地。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标题 3"/>
          <p:cNvSpPr>
            <a:spLocks noGrp="1"/>
          </p:cNvSpPr>
          <p:nvPr/>
        </p:nvSpPr>
        <p:spPr>
          <a:xfrm>
            <a:off x="445135" y="1012190"/>
            <a:ext cx="11236325" cy="635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济南齐鲁汽车广场场地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2415" y="3822700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150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80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12000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柏油路面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380v/50kw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接水方便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c53ca8e72d2a0dd6a2e7292d947336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3220" y="1132205"/>
            <a:ext cx="3740150" cy="2704465"/>
          </a:xfrm>
          <a:prstGeom prst="rect">
            <a:avLst/>
          </a:prstGeom>
        </p:spPr>
      </p:pic>
      <p:pic>
        <p:nvPicPr>
          <p:cNvPr id="5" name="图片 4" descr="济南齐鲁汽车广场试驾场地"/>
          <p:cNvPicPr>
            <a:picLocks noChangeAspect="1"/>
          </p:cNvPicPr>
          <p:nvPr/>
        </p:nvPicPr>
        <p:blipFill>
          <a:blip r:embed="rId2"/>
          <a:srcRect l="5520" r="5640"/>
          <a:stretch>
            <a:fillRect/>
          </a:stretch>
        </p:blipFill>
        <p:spPr>
          <a:xfrm>
            <a:off x="258445" y="1132205"/>
            <a:ext cx="7529830" cy="51835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8981440" y="3590290"/>
            <a:ext cx="1858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沃尔沃智能驾控体验日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83970" y="642175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长安第三代悦翔发布会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09000" y="6428105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长安第三代悦翔发布会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85105" y="3590290"/>
            <a:ext cx="1802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沃尔沃智能驾控体验日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35710" y="3590290"/>
            <a:ext cx="20904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</a:rPr>
              <a:t>沃尔沃智能驾控体验日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51045" y="6428105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长安第三代悦翔发布会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 r:link="rId2"/>
          <a:srcRect r="5510"/>
          <a:stretch>
            <a:fillRect/>
          </a:stretch>
        </p:blipFill>
        <p:spPr>
          <a:xfrm>
            <a:off x="407670" y="1132840"/>
            <a:ext cx="3718560" cy="23996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3" r:link="rId4"/>
          <a:srcRect r="240"/>
          <a:stretch>
            <a:fillRect/>
          </a:stretch>
        </p:blipFill>
        <p:spPr>
          <a:xfrm>
            <a:off x="4241165" y="1126490"/>
            <a:ext cx="3713480" cy="2399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5" r:link="rId6"/>
          <a:srcRect r="2528"/>
          <a:stretch>
            <a:fillRect/>
          </a:stretch>
        </p:blipFill>
        <p:spPr>
          <a:xfrm>
            <a:off x="8058150" y="1126490"/>
            <a:ext cx="3705225" cy="2399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7" r:link="rId8"/>
          <a:srcRect l="239" t="-139" r="-239" b="-373"/>
          <a:stretch>
            <a:fillRect/>
          </a:stretch>
        </p:blipFill>
        <p:spPr>
          <a:xfrm>
            <a:off x="410210" y="3942715"/>
            <a:ext cx="3725545" cy="2401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图片 105"/>
          <p:cNvPicPr/>
          <p:nvPr/>
        </p:nvPicPr>
        <p:blipFill>
          <a:blip r:embed="rId9" r:link="rId10"/>
          <a:stretch>
            <a:fillRect/>
          </a:stretch>
        </p:blipFill>
        <p:spPr>
          <a:xfrm>
            <a:off x="4237990" y="3952875"/>
            <a:ext cx="3716020" cy="2388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/>
        </p:nvPicPr>
        <p:blipFill>
          <a:blip r:embed="rId11" r:link="rId12"/>
          <a:srcRect t="5410"/>
          <a:stretch>
            <a:fillRect/>
          </a:stretch>
        </p:blipFill>
        <p:spPr>
          <a:xfrm>
            <a:off x="8056245" y="3953510"/>
            <a:ext cx="3699510" cy="2387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2a05a8c9-8647-4f6a-965d-4d58b3bbcb85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齐鲁汽车生活广场试驾场地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249</cp:revision>
  <dcterms:created xsi:type="dcterms:W3CDTF">2019-06-19T02:08:00Z</dcterms:created>
  <dcterms:modified xsi:type="dcterms:W3CDTF">2023-03-03T03:16:03Z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F9A3CC92C1904D349E7047435F034C00</vt:lpwstr>
  </property>
</Properties>
</file>