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6" userDrawn="1">
          <p15:clr>
            <a:srgbClr val="A4A3A4"/>
          </p15:clr>
        </p15:guide>
        <p15:guide id="2" pos="278" userDrawn="1">
          <p15:clr>
            <a:srgbClr val="A4A3A4"/>
          </p15:clr>
        </p15:guide>
        <p15:guide id="3" pos="7467" userDrawn="1">
          <p15:clr>
            <a:srgbClr val="A4A3A4"/>
          </p15:clr>
        </p15:guide>
        <p15:guide id="4" orient="horz" pos="626" userDrawn="1">
          <p15:clr>
            <a:srgbClr val="A4A3A4"/>
          </p15:clr>
        </p15:guide>
        <p15:guide id="5" orient="horz" pos="3718" userDrawn="1">
          <p15:clr>
            <a:srgbClr val="A4A3A4"/>
          </p15:clr>
        </p15:guide>
        <p15:guide id="6" pos="5046" userDrawn="1">
          <p15:clr>
            <a:srgbClr val="A4A3A4"/>
          </p15:clr>
        </p15:guide>
        <p15:guide id="7" pos="2694" userDrawn="1">
          <p15:clr>
            <a:srgbClr val="A4A3A4"/>
          </p15:clr>
        </p15:guide>
        <p15:guide id="8" orient="horz" pos="20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6"/>
        <p:guide pos="278"/>
        <p:guide pos="7467"/>
        <p:guide orient="horz" pos="626"/>
        <p:guide orient="horz" pos="3718"/>
        <p:guide pos="5046"/>
        <p:guide pos="2694"/>
        <p:guide orient="horz" pos="206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230112093708"/>
          <p:cNvPicPr>
            <a:picLocks noChangeAspect="1"/>
          </p:cNvPicPr>
          <p:nvPr/>
        </p:nvPicPr>
        <p:blipFill>
          <a:blip r:embed="rId1"/>
          <a:srcRect t="21758"/>
          <a:stretch>
            <a:fillRect/>
          </a:stretch>
        </p:blipFill>
        <p:spPr>
          <a:xfrm>
            <a:off x="443865" y="979170"/>
            <a:ext cx="11268075" cy="58775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2915" y="97663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湖州天子湖机场试驾场地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837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湖州天子湖机场试驾场地位于浙江省湖州市安吉县西北线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停机坪长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㎡，机场跑道长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1200m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米水泥硬化路面，另配备有机库、会议室等设施。可用于举办汽车赛事、试乘试驾活动、汽车性能测试及驾控培训等。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图片_20230112093735"/>
          <p:cNvPicPr>
            <a:picLocks noChangeAspect="1"/>
          </p:cNvPicPr>
          <p:nvPr/>
        </p:nvPicPr>
        <p:blipFill>
          <a:blip r:embed="rId1"/>
          <a:srcRect t="6585" b="7133"/>
          <a:stretch>
            <a:fillRect/>
          </a:stretch>
        </p:blipFill>
        <p:spPr>
          <a:xfrm>
            <a:off x="7992745" y="1550670"/>
            <a:ext cx="3856990" cy="2496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274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停机坪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200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49</a:t>
            </a:r>
            <a:r>
              <a:rPr sz="1200">
                <a:latin typeface="+mn-ea"/>
                <a:cs typeface="+mn-ea"/>
                <a:sym typeface="+mn-ea"/>
              </a:rPr>
              <a:t>m 面积为</a:t>
            </a:r>
            <a:r>
              <a:rPr lang="en-US" sz="1200">
                <a:latin typeface="+mn-ea"/>
                <a:cs typeface="+mn-ea"/>
                <a:sym typeface="+mn-ea"/>
              </a:rPr>
              <a:t>9800</a:t>
            </a:r>
            <a:r>
              <a:rPr sz="1200">
                <a:latin typeface="+mn-ea"/>
                <a:cs typeface="+mn-ea"/>
                <a:sym typeface="+mn-ea"/>
              </a:rPr>
              <a:t>㎡ 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sz="1200">
                <a:latin typeface="+mn-ea"/>
                <a:cs typeface="+mn-ea"/>
                <a:sym typeface="+mn-ea"/>
              </a:rPr>
              <a:t>跑道长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800</a:t>
            </a:r>
            <a:r>
              <a:rPr lang="en-US" altLang="zh-CN" sz="1200">
                <a:latin typeface="+mn-ea"/>
                <a:cs typeface="+mn-ea"/>
                <a:sym typeface="+mn-ea"/>
              </a:rPr>
              <a:t>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30m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水泥</a:t>
            </a:r>
            <a:r>
              <a:rPr lang="zh-CN" sz="1200">
                <a:latin typeface="+mn-ea"/>
                <a:cs typeface="+mn-ea"/>
                <a:sym typeface="+mn-ea"/>
              </a:rPr>
              <a:t>硬化 </a:t>
            </a:r>
            <a:r>
              <a:rPr sz="1200">
                <a:latin typeface="+mn-ea"/>
                <a:cs typeface="+mn-ea"/>
                <a:sym typeface="+mn-ea"/>
              </a:rPr>
              <a:t>全封闭 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</a:t>
            </a:r>
            <a:r>
              <a:rPr lang="en-US" sz="1200">
                <a:latin typeface="+mn-ea"/>
                <a:cs typeface="+mn-ea"/>
                <a:sym typeface="+mn-ea"/>
              </a:rPr>
              <a:t>V</a:t>
            </a:r>
            <a:r>
              <a:rPr lang="en-US" sz="1200">
                <a:latin typeface="+mn-ea"/>
                <a:cs typeface="+mn-ea"/>
                <a:sym typeface="+mn-ea"/>
              </a:rPr>
              <a:t>/100KW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会议室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机库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天子湖机场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" y="1275080"/>
            <a:ext cx="7590790" cy="45218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微信图片_20230112094531"/>
          <p:cNvPicPr>
            <a:picLocks noChangeAspect="1"/>
          </p:cNvPicPr>
          <p:nvPr/>
        </p:nvPicPr>
        <p:blipFill>
          <a:blip r:embed="rId1"/>
          <a:srcRect t="4740"/>
          <a:stretch>
            <a:fillRect/>
          </a:stretch>
        </p:blipFill>
        <p:spPr>
          <a:xfrm>
            <a:off x="8021955" y="3739515"/>
            <a:ext cx="3708400" cy="2301875"/>
          </a:xfrm>
          <a:prstGeom prst="rect">
            <a:avLst/>
          </a:prstGeom>
        </p:spPr>
      </p:pic>
      <p:pic>
        <p:nvPicPr>
          <p:cNvPr id="11" name="图片 10" descr="Img550968705"/>
          <p:cNvPicPr>
            <a:picLocks noChangeAspect="1"/>
          </p:cNvPicPr>
          <p:nvPr/>
        </p:nvPicPr>
        <p:blipFill>
          <a:blip r:embed="rId2"/>
          <a:srcRect r="1551"/>
          <a:stretch>
            <a:fillRect/>
          </a:stretch>
        </p:blipFill>
        <p:spPr>
          <a:xfrm>
            <a:off x="4270375" y="3750945"/>
            <a:ext cx="3667760" cy="2291080"/>
          </a:xfrm>
          <a:prstGeom prst="rect">
            <a:avLst/>
          </a:prstGeom>
        </p:spPr>
      </p:pic>
      <p:pic>
        <p:nvPicPr>
          <p:cNvPr id="10" name="图片 9" descr="微信图片_20230112094524"/>
          <p:cNvPicPr>
            <a:picLocks noChangeAspect="1"/>
          </p:cNvPicPr>
          <p:nvPr/>
        </p:nvPicPr>
        <p:blipFill>
          <a:blip r:embed="rId3"/>
          <a:srcRect t="7704"/>
          <a:stretch>
            <a:fillRect/>
          </a:stretch>
        </p:blipFill>
        <p:spPr>
          <a:xfrm>
            <a:off x="478155" y="3750945"/>
            <a:ext cx="3708400" cy="2291080"/>
          </a:xfrm>
          <a:prstGeom prst="rect">
            <a:avLst/>
          </a:prstGeom>
        </p:spPr>
      </p:pic>
      <p:pic>
        <p:nvPicPr>
          <p:cNvPr id="8" name="图片 7" descr="微信图片_20230112093708"/>
          <p:cNvPicPr>
            <a:picLocks noChangeAspect="1"/>
          </p:cNvPicPr>
          <p:nvPr/>
        </p:nvPicPr>
        <p:blipFill>
          <a:blip r:embed="rId4"/>
          <a:srcRect t="6101"/>
          <a:stretch>
            <a:fillRect/>
          </a:stretch>
        </p:blipFill>
        <p:spPr>
          <a:xfrm>
            <a:off x="8018780" y="993775"/>
            <a:ext cx="3708400" cy="2297430"/>
          </a:xfrm>
          <a:prstGeom prst="rect">
            <a:avLst/>
          </a:prstGeom>
        </p:spPr>
      </p:pic>
      <p:pic>
        <p:nvPicPr>
          <p:cNvPr id="7" name="图片 6" descr="微信图片_20230112093645"/>
          <p:cNvPicPr>
            <a:picLocks noChangeAspect="1"/>
          </p:cNvPicPr>
          <p:nvPr/>
        </p:nvPicPr>
        <p:blipFill>
          <a:blip r:embed="rId5"/>
          <a:srcRect t="7700"/>
          <a:stretch>
            <a:fillRect/>
          </a:stretch>
        </p:blipFill>
        <p:spPr>
          <a:xfrm>
            <a:off x="478155" y="994410"/>
            <a:ext cx="3710940" cy="2296795"/>
          </a:xfrm>
          <a:prstGeom prst="rect">
            <a:avLst/>
          </a:prstGeom>
        </p:spPr>
      </p:pic>
      <p:pic>
        <p:nvPicPr>
          <p:cNvPr id="5" name="图片 4" descr="微信图片_20230112093725"/>
          <p:cNvPicPr>
            <a:picLocks noChangeAspect="1"/>
          </p:cNvPicPr>
          <p:nvPr/>
        </p:nvPicPr>
        <p:blipFill>
          <a:blip r:embed="rId6"/>
          <a:srcRect b="16036"/>
          <a:stretch>
            <a:fillRect/>
          </a:stretch>
        </p:blipFill>
        <p:spPr>
          <a:xfrm>
            <a:off x="4270375" y="993775"/>
            <a:ext cx="3667125" cy="22974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85240" y="3329305"/>
            <a:ext cx="2065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场地实景图片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58080" y="3329305"/>
            <a:ext cx="2275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81085" y="3329305"/>
            <a:ext cx="2384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06830" y="6075680"/>
            <a:ext cx="20218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00135" y="6075680"/>
            <a:ext cx="2345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G</a:t>
            </a:r>
            <a:r>
              <a:rPr lang="zh-CN" altLang="en-US" sz="1200">
                <a:latin typeface="+mn-ea"/>
                <a:cs typeface="+mn-ea"/>
                <a:sym typeface="+mn-ea"/>
              </a:rPr>
              <a:t>级体验日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59680" y="6075680"/>
            <a:ext cx="2091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BMW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X家族安吉飞行之旅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15094829-ffd7-4d8c-a226-cce1d166578c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湖州天子湖机场试驾场地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274</cp:revision>
  <dcterms:created xsi:type="dcterms:W3CDTF">2019-06-19T02:08:00Z</dcterms:created>
  <dcterms:modified xsi:type="dcterms:W3CDTF">2023-03-06T02:32:28Z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FC22EB80DDED457CA01C39D4CD2DBCBE</vt:lpwstr>
  </property>
</Properties>
</file>