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0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56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373" userDrawn="1">
          <p15:clr>
            <a:srgbClr val="A4A3A4"/>
          </p15:clr>
        </p15:guide>
        <p15:guide id="6" orient="horz" pos="1140" userDrawn="1">
          <p15:clr>
            <a:srgbClr val="A4A3A4"/>
          </p15:clr>
        </p15:guide>
        <p15:guide id="7" pos="5067" userDrawn="1">
          <p15:clr>
            <a:srgbClr val="A4A3A4"/>
          </p15:clr>
        </p15:guide>
        <p15:guide id="8" orient="horz" pos="3090" userDrawn="1">
          <p15:clr>
            <a:srgbClr val="A4A3A4"/>
          </p15:clr>
        </p15:guide>
        <p15:guide id="9" orient="horz" pos="3762" userDrawn="1">
          <p15:clr>
            <a:srgbClr val="A4A3A4"/>
          </p15:clr>
        </p15:guide>
        <p15:guide id="10" orient="horz" pos="2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0"/>
        <p:guide pos="263"/>
        <p:guide pos="7356"/>
        <p:guide orient="horz" pos="837"/>
        <p:guide orient="horz" pos="3373"/>
        <p:guide orient="horz" pos="1140"/>
        <p:guide pos="5067"/>
        <p:guide orient="horz" pos="3090"/>
        <p:guide orient="horz" pos="3762"/>
        <p:guide orient="horz" pos="22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767715"/>
            <a:ext cx="11257915" cy="60902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1055" y="1078230"/>
            <a:ext cx="4495165" cy="63500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</a:rPr>
              <a:t>湖州驾云山 越野场地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1055" y="5720080"/>
            <a:ext cx="1054989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湖州驾云山越野场地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位于驾云山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3A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级景区内。地处天目山脉和杭嘉湖平原过渡地带。依山傍水，兼具山区与平原的双重景观。距离杭州车程仅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个半小时，距离苏州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小时车程，距离上海仅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个半小时车程。交通便利，地理位置优越。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湖州驾云山越野试驾场地是湖州最大的越野场地，总占地面积为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亩，越野路线长度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28915" y="4350385"/>
            <a:ext cx="36506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2500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亩 越野路线长度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公里 接待中心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图片 8" descr="微信截图_202108300945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329055"/>
            <a:ext cx="7410450" cy="4149725"/>
          </a:xfrm>
          <a:prstGeom prst="rect">
            <a:avLst/>
          </a:prstGeom>
        </p:spPr>
      </p:pic>
      <p:pic>
        <p:nvPicPr>
          <p:cNvPr id="10" name="图片 9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180" y="1329055"/>
            <a:ext cx="3629660" cy="27222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19860" y="6300470"/>
            <a:ext cx="1769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路虎越野试驾活动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20125" y="3525520"/>
            <a:ext cx="2482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宝马</a:t>
            </a:r>
            <a:r>
              <a:rPr lang="en-US" altLang="zh-CN" sz="1200">
                <a:latin typeface="+mn-ea"/>
                <a:cs typeface="+mn-ea"/>
              </a:rPr>
              <a:t>X3</a:t>
            </a:r>
            <a:r>
              <a:rPr lang="zh-CN" altLang="en-US" sz="1200">
                <a:latin typeface="+mn-ea"/>
                <a:cs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49850" y="6300470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奔驰越野试驾活动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1720" y="3519170"/>
            <a:ext cx="2738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奔驰越野试驾活动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58875" y="352298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路虎越野试驾活动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72525" y="6300470"/>
            <a:ext cx="21786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宝马</a:t>
            </a:r>
            <a:r>
              <a:rPr lang="en-US" altLang="zh-CN" sz="1200">
                <a:latin typeface="+mn-ea"/>
                <a:cs typeface="+mn-ea"/>
                <a:sym typeface="+mn-ea"/>
              </a:rPr>
              <a:t>X3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1"/>
          <a:srcRect l="-18" t="4655" r="816" b="18358"/>
          <a:stretch>
            <a:fillRect/>
          </a:stretch>
        </p:blipFill>
        <p:spPr>
          <a:xfrm>
            <a:off x="452120" y="1101090"/>
            <a:ext cx="3696970" cy="2326640"/>
          </a:xfrm>
          <a:prstGeom prst="rect">
            <a:avLst/>
          </a:prstGeom>
        </p:spPr>
      </p:pic>
      <p:pic>
        <p:nvPicPr>
          <p:cNvPr id="9" name="图片 8" descr="图片6"/>
          <p:cNvPicPr>
            <a:picLocks noChangeAspect="1"/>
          </p:cNvPicPr>
          <p:nvPr/>
        </p:nvPicPr>
        <p:blipFill>
          <a:blip r:embed="rId2"/>
          <a:srcRect l="6484" t="4325" r="9284" b="11086"/>
          <a:stretch>
            <a:fillRect/>
          </a:stretch>
        </p:blipFill>
        <p:spPr>
          <a:xfrm>
            <a:off x="4255770" y="1103630"/>
            <a:ext cx="3684905" cy="2324100"/>
          </a:xfrm>
          <a:prstGeom prst="rect">
            <a:avLst/>
          </a:prstGeom>
        </p:spPr>
      </p:pic>
      <p:pic>
        <p:nvPicPr>
          <p:cNvPr id="11" name="图片 10" descr="图片4"/>
          <p:cNvPicPr>
            <a:picLocks noChangeAspect="1"/>
          </p:cNvPicPr>
          <p:nvPr/>
        </p:nvPicPr>
        <p:blipFill>
          <a:blip r:embed="rId3"/>
          <a:srcRect l="6236" t="25491" r="7560" b="1796"/>
          <a:stretch>
            <a:fillRect/>
          </a:stretch>
        </p:blipFill>
        <p:spPr>
          <a:xfrm>
            <a:off x="8047355" y="1099820"/>
            <a:ext cx="3680460" cy="2327275"/>
          </a:xfrm>
          <a:prstGeom prst="rect">
            <a:avLst/>
          </a:prstGeom>
        </p:spPr>
      </p:pic>
      <p:pic>
        <p:nvPicPr>
          <p:cNvPr id="12" name="图片 11" descr="图片10"/>
          <p:cNvPicPr>
            <a:picLocks noChangeAspect="1"/>
          </p:cNvPicPr>
          <p:nvPr/>
        </p:nvPicPr>
        <p:blipFill>
          <a:blip r:embed="rId4"/>
          <a:srcRect l="4066" t="7370" r="2747" b="5640"/>
          <a:stretch>
            <a:fillRect/>
          </a:stretch>
        </p:blipFill>
        <p:spPr>
          <a:xfrm>
            <a:off x="452120" y="3893820"/>
            <a:ext cx="3696970" cy="2323465"/>
          </a:xfrm>
          <a:prstGeom prst="rect">
            <a:avLst/>
          </a:prstGeom>
        </p:spPr>
      </p:pic>
      <p:pic>
        <p:nvPicPr>
          <p:cNvPr id="13" name="图片 12" descr="图片7"/>
          <p:cNvPicPr>
            <a:picLocks noChangeAspect="1"/>
          </p:cNvPicPr>
          <p:nvPr/>
        </p:nvPicPr>
        <p:blipFill>
          <a:blip r:embed="rId5"/>
          <a:srcRect l="5186" t="16262" r="18922" b="11087"/>
          <a:stretch>
            <a:fillRect/>
          </a:stretch>
        </p:blipFill>
        <p:spPr>
          <a:xfrm>
            <a:off x="4255770" y="3886200"/>
            <a:ext cx="3688080" cy="2329180"/>
          </a:xfrm>
          <a:prstGeom prst="rect">
            <a:avLst/>
          </a:prstGeom>
        </p:spPr>
      </p:pic>
      <p:pic>
        <p:nvPicPr>
          <p:cNvPr id="14" name="图片 13" descr="图片8"/>
          <p:cNvPicPr>
            <a:picLocks noChangeAspect="1"/>
          </p:cNvPicPr>
          <p:nvPr/>
        </p:nvPicPr>
        <p:blipFill>
          <a:blip r:embed="rId6"/>
          <a:srcRect l="7327" t="7924" r="3847" b="7741"/>
          <a:stretch>
            <a:fillRect/>
          </a:stretch>
        </p:blipFill>
        <p:spPr>
          <a:xfrm>
            <a:off x="8049895" y="3886200"/>
            <a:ext cx="3677920" cy="23291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8407f9e-a411-4112-a765-10261a28ca5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湖州驾云山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251</cp:revision>
  <dcterms:created xsi:type="dcterms:W3CDTF">2019-06-19T02:08:00Z</dcterms:created>
  <dcterms:modified xsi:type="dcterms:W3CDTF">2023-03-03T08:23:28Z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2BA5BEBD6901465BAD088312C751524E</vt:lpwstr>
  </property>
</Properties>
</file>