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5" userDrawn="1">
          <p15:clr>
            <a:srgbClr val="A4A3A4"/>
          </p15:clr>
        </p15:guide>
        <p15:guide id="2" pos="316" userDrawn="1">
          <p15:clr>
            <a:srgbClr val="A4A3A4"/>
          </p15:clr>
        </p15:guide>
        <p15:guide id="3" pos="7427" userDrawn="1">
          <p15:clr>
            <a:srgbClr val="A4A3A4"/>
          </p15:clr>
        </p15:guide>
        <p15:guide id="4" orient="horz" pos="601" userDrawn="1">
          <p15:clr>
            <a:srgbClr val="A4A3A4"/>
          </p15:clr>
        </p15:guide>
        <p15:guide id="5" orient="horz" pos="3478" userDrawn="1">
          <p15:clr>
            <a:srgbClr val="A4A3A4"/>
          </p15:clr>
        </p15:guide>
        <p15:guide id="6" pos="5224" userDrawn="1">
          <p15:clr>
            <a:srgbClr val="A4A3A4"/>
          </p15:clr>
        </p15:guide>
        <p15:guide id="7" orient="horz" pos="3052" userDrawn="1">
          <p15:clr>
            <a:srgbClr val="A4A3A4"/>
          </p15:clr>
        </p15:guide>
        <p15:guide id="8" orient="horz" pos="848" userDrawn="1">
          <p15:clr>
            <a:srgbClr val="A4A3A4"/>
          </p15:clr>
        </p15:guide>
        <p15:guide id="9" pos="2547" userDrawn="1">
          <p15:clr>
            <a:srgbClr val="A4A3A4"/>
          </p15:clr>
        </p15:guide>
        <p15:guide id="10" pos="2676" userDrawn="1">
          <p15:clr>
            <a:srgbClr val="A4A3A4"/>
          </p15:clr>
        </p15:guide>
        <p15:guide id="11" pos="4966" userDrawn="1">
          <p15:clr>
            <a:srgbClr val="A4A3A4"/>
          </p15:clr>
        </p15:guide>
        <p15:guide id="12" orient="horz" pos="3768" userDrawn="1">
          <p15:clr>
            <a:srgbClr val="A4A3A4"/>
          </p15:clr>
        </p15:guide>
        <p15:guide id="13" orient="horz" pos="22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5"/>
        <p:guide pos="316"/>
        <p:guide pos="7427"/>
        <p:guide orient="horz" pos="601"/>
        <p:guide orient="horz" pos="3478"/>
        <p:guide pos="5224"/>
        <p:guide orient="horz" pos="3052"/>
        <p:guide orient="horz" pos="848"/>
        <p:guide pos="2547"/>
        <p:guide pos="2676"/>
        <p:guide pos="4966"/>
        <p:guide orient="horz" pos="3768"/>
        <p:guide orient="horz" pos="22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78495b16715dd70e8db9bd9197f0b6"/>
          <p:cNvPicPr>
            <a:picLocks noChangeAspect="1"/>
          </p:cNvPicPr>
          <p:nvPr/>
        </p:nvPicPr>
        <p:blipFill>
          <a:blip r:embed="rId1"/>
          <a:srcRect t="6921" b="16102"/>
          <a:stretch>
            <a:fillRect/>
          </a:stretch>
        </p:blipFill>
        <p:spPr>
          <a:xfrm>
            <a:off x="507365" y="1012190"/>
            <a:ext cx="11377930" cy="58623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501650" y="5372735"/>
            <a:ext cx="1137920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01015" y="1012190"/>
            <a:ext cx="11242040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大连林海越野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015" y="6247765"/>
            <a:ext cx="842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大连林海越野场地，位于</a:t>
            </a: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大连市甘井子区</a:t>
            </a:r>
            <a:r>
              <a:rPr 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。现有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条原生态越野体验路面，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多个汽车测试科目，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㎡室内大厅。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056245" y="3877310"/>
            <a:ext cx="35763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原野体验道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1.5KM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障碍挑战道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2.6KM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丛林穿越道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4.0KM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固定洗手间 发布厅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C:/Users/ADMINI~1/AppData/Local/Temp/picturecompress_20210202093302/output_1.pngoutput_1"/>
          <p:cNvPicPr>
            <a:picLocks noChangeAspect="1"/>
          </p:cNvPicPr>
          <p:nvPr/>
        </p:nvPicPr>
        <p:blipFill>
          <a:blip r:embed="rId1"/>
          <a:srcRect l="2184" t="3198" r="1938" b="3771"/>
          <a:stretch>
            <a:fillRect/>
          </a:stretch>
        </p:blipFill>
        <p:spPr>
          <a:xfrm>
            <a:off x="598805" y="955040"/>
            <a:ext cx="6890385" cy="5597525"/>
          </a:xfrm>
          <a:prstGeom prst="rect">
            <a:avLst/>
          </a:prstGeom>
        </p:spPr>
      </p:pic>
      <p:pic>
        <p:nvPicPr>
          <p:cNvPr id="4" name="图片 3" descr="f9ca9e75184390df9c1e3ff447e77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80" y="1345565"/>
            <a:ext cx="3627755" cy="2419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 descr="45fe5ac22f4feb2dcac6a9687e1b011"/>
          <p:cNvPicPr>
            <a:picLocks noChangeAspect="1"/>
          </p:cNvPicPr>
          <p:nvPr/>
        </p:nvPicPr>
        <p:blipFill>
          <a:blip r:embed="rId1"/>
          <a:srcRect b="608"/>
          <a:stretch>
            <a:fillRect/>
          </a:stretch>
        </p:blipFill>
        <p:spPr>
          <a:xfrm>
            <a:off x="427990" y="1056005"/>
            <a:ext cx="3724910" cy="2469515"/>
          </a:xfrm>
          <a:prstGeom prst="rect">
            <a:avLst/>
          </a:prstGeom>
        </p:spPr>
      </p:pic>
      <p:pic>
        <p:nvPicPr>
          <p:cNvPr id="17" name="图片 16" descr="66c51f4e2faaf0107ad8a36d1f00108"/>
          <p:cNvPicPr>
            <a:picLocks noChangeAspect="1"/>
          </p:cNvPicPr>
          <p:nvPr/>
        </p:nvPicPr>
        <p:blipFill>
          <a:blip r:embed="rId2"/>
          <a:srcRect b="1084"/>
          <a:stretch>
            <a:fillRect/>
          </a:stretch>
        </p:blipFill>
        <p:spPr>
          <a:xfrm>
            <a:off x="427355" y="3935730"/>
            <a:ext cx="3725545" cy="2468880"/>
          </a:xfrm>
          <a:prstGeom prst="rect">
            <a:avLst/>
          </a:prstGeom>
        </p:spPr>
      </p:pic>
      <p:pic>
        <p:nvPicPr>
          <p:cNvPr id="16" name="图片 15" descr="f9ca9e75184390df9c1e3ff447e77ad"/>
          <p:cNvPicPr>
            <a:picLocks noChangeAspect="1"/>
          </p:cNvPicPr>
          <p:nvPr/>
        </p:nvPicPr>
        <p:blipFill>
          <a:blip r:embed="rId3"/>
          <a:srcRect b="129"/>
          <a:stretch>
            <a:fillRect/>
          </a:stretch>
        </p:blipFill>
        <p:spPr>
          <a:xfrm>
            <a:off x="8066405" y="1056640"/>
            <a:ext cx="3723640" cy="2469515"/>
          </a:xfrm>
          <a:prstGeom prst="rect">
            <a:avLst/>
          </a:prstGeom>
        </p:spPr>
      </p:pic>
      <p:pic>
        <p:nvPicPr>
          <p:cNvPr id="15" name="图片 14" descr="c78495b16715dd70e8db9bd9197f0b6"/>
          <p:cNvPicPr>
            <a:picLocks noChangeAspect="1"/>
          </p:cNvPicPr>
          <p:nvPr/>
        </p:nvPicPr>
        <p:blipFill>
          <a:blip r:embed="rId4"/>
          <a:srcRect b="233"/>
          <a:stretch>
            <a:fillRect/>
          </a:stretch>
        </p:blipFill>
        <p:spPr>
          <a:xfrm>
            <a:off x="4247515" y="1056640"/>
            <a:ext cx="3724275" cy="24695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24145" y="647255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8" name="图片 17" descr="f33854a36077dbaa4e1f973f948d2bb"/>
          <p:cNvPicPr>
            <a:picLocks noChangeAspect="1"/>
          </p:cNvPicPr>
          <p:nvPr/>
        </p:nvPicPr>
        <p:blipFill>
          <a:blip r:embed="rId5"/>
          <a:srcRect b="691"/>
          <a:stretch>
            <a:fillRect/>
          </a:stretch>
        </p:blipFill>
        <p:spPr>
          <a:xfrm>
            <a:off x="4243705" y="3935730"/>
            <a:ext cx="3728085" cy="2463165"/>
          </a:xfrm>
          <a:prstGeom prst="rect">
            <a:avLst/>
          </a:prstGeom>
        </p:spPr>
      </p:pic>
      <p:pic>
        <p:nvPicPr>
          <p:cNvPr id="19" name="图片 18" descr="def30d2ffe967d396b0637070066029"/>
          <p:cNvPicPr>
            <a:picLocks noChangeAspect="1"/>
          </p:cNvPicPr>
          <p:nvPr/>
        </p:nvPicPr>
        <p:blipFill>
          <a:blip r:embed="rId6"/>
          <a:srcRect b="3153"/>
          <a:stretch>
            <a:fillRect/>
          </a:stretch>
        </p:blipFill>
        <p:spPr>
          <a:xfrm>
            <a:off x="8062595" y="3928110"/>
            <a:ext cx="3731260" cy="24765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224145" y="3586480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8982075" y="358457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344295" y="647255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982075" y="647255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1405255" y="359219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PP_MARK_KEY" val="8666180c-fff1-4147-89be-e0555f85e9f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222</cp:revision>
  <dcterms:created xsi:type="dcterms:W3CDTF">2019-06-19T02:08:00Z</dcterms:created>
  <dcterms:modified xsi:type="dcterms:W3CDTF">2023-03-08T03:52:06Z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CD6057E2339046ED8A63636C5F9E64CE</vt:lpwstr>
  </property>
</Properties>
</file>