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2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362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689" userDrawn="1">
          <p15:clr>
            <a:srgbClr val="A4A3A4"/>
          </p15:clr>
        </p15:guide>
        <p15:guide id="6" orient="horz" pos="2070" userDrawn="1">
          <p15:clr>
            <a:srgbClr val="A4A3A4"/>
          </p15:clr>
        </p15:guide>
        <p15:guide id="7" pos="2558" userDrawn="1">
          <p15:clr>
            <a:srgbClr val="A4A3A4"/>
          </p15:clr>
        </p15:guide>
        <p15:guide id="8" pos="50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502"/>
        <p:guide pos="263"/>
        <p:guide pos="7362"/>
        <p:guide orient="horz" pos="637"/>
        <p:guide orient="horz" pos="3689"/>
        <p:guide orient="horz" pos="2070"/>
        <p:guide pos="2558"/>
        <p:guide pos="500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90929094036_20505_副本"/>
          <p:cNvPicPr>
            <a:picLocks noChangeAspect="1"/>
          </p:cNvPicPr>
          <p:nvPr/>
        </p:nvPicPr>
        <p:blipFill>
          <a:blip r:embed="rId1"/>
          <a:srcRect t="6236"/>
          <a:stretch>
            <a:fillRect/>
          </a:stretch>
        </p:blipFill>
        <p:spPr>
          <a:xfrm>
            <a:off x="417830" y="1002030"/>
            <a:ext cx="11300460" cy="587184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7830" y="1011555"/>
            <a:ext cx="11236325" cy="635000"/>
          </a:xfrm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大连汽车广场试驾场地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000750"/>
            <a:ext cx="1123632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大连汽车广场试驾场地位于二十里堡，距离市中心30公里，大连启程经沈大高速车程仅25分钟、总面积约100万平方米，试驾中心拥有双向4车道可封闭外环试驾路、百米加速场地、山地越野试驾场地等共120000平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米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多功能试驾场地、拥有完备的汽车展厅以及配套全面的汽车检测厅、办证厅、洽谈区及独立试驾区。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946390" y="3651885"/>
            <a:ext cx="428498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b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A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区：长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112m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，宽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36m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；</a:t>
            </a:r>
            <a:b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C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区：长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112m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，宽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80m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；</a:t>
            </a:r>
            <a:b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停车场：长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180m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，宽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60m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；</a:t>
            </a:r>
            <a:b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E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区：长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212m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，宽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235m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水泥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/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柏油地面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10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0kw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946390" y="1424305"/>
            <a:ext cx="3741420" cy="2120900"/>
          </a:xfrm>
          <a:prstGeom prst="rect">
            <a:avLst/>
          </a:prstGeom>
          <a:noFill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3" y="1011238"/>
            <a:ext cx="7508324" cy="4768777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335135" y="3490595"/>
            <a:ext cx="13252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</a:rPr>
              <a:t>宝沃汽车试驾会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37665" y="6408420"/>
            <a:ext cx="13252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传祺GA4试驾会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541510" y="6410325"/>
            <a:ext cx="12985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  <a:sym typeface="+mn-ea"/>
              </a:rPr>
              <a:t>传祺GA4试驾会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01970" y="3493135"/>
            <a:ext cx="13074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宝沃汽车试驾会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37665" y="3490595"/>
            <a:ext cx="12814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</a:rPr>
              <a:t>长安汽车试驾会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79415" y="6410325"/>
            <a:ext cx="13252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  <a:sym typeface="+mn-ea"/>
              </a:rPr>
              <a:t>传祺GA4试驾会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8" name="图片 7" descr="6c6bb4f3469c6fed403a739a18852c7"/>
          <p:cNvPicPr>
            <a:picLocks noChangeAspect="1"/>
          </p:cNvPicPr>
          <p:nvPr/>
        </p:nvPicPr>
        <p:blipFill>
          <a:blip r:embed="rId1"/>
          <a:srcRect r="10546"/>
          <a:stretch>
            <a:fillRect/>
          </a:stretch>
        </p:blipFill>
        <p:spPr>
          <a:xfrm>
            <a:off x="417830" y="1056640"/>
            <a:ext cx="3757295" cy="2409825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 l="1109" t="1789" r="4366" b="1062"/>
          <a:stretch>
            <a:fillRect/>
          </a:stretch>
        </p:blipFill>
        <p:spPr bwMode="auto">
          <a:xfrm>
            <a:off x="4263390" y="1053465"/>
            <a:ext cx="3756660" cy="2409190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/>
          <a:srcRect l="5790" t="1465" r="5537"/>
          <a:stretch>
            <a:fillRect/>
          </a:stretch>
        </p:blipFill>
        <p:spPr bwMode="auto">
          <a:xfrm>
            <a:off x="8108315" y="1054100"/>
            <a:ext cx="3756660" cy="2404745"/>
          </a:xfrm>
          <a:prstGeom prst="rect">
            <a:avLst/>
          </a:prstGeom>
          <a:noFill/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rcRect t="3029" b="5224"/>
          <a:stretch>
            <a:fillRect/>
          </a:stretch>
        </p:blipFill>
        <p:spPr>
          <a:xfrm>
            <a:off x="417830" y="3884930"/>
            <a:ext cx="3759200" cy="24041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rcRect b="5238"/>
          <a:stretch>
            <a:fillRect/>
          </a:stretch>
        </p:blipFill>
        <p:spPr>
          <a:xfrm>
            <a:off x="4271645" y="3888740"/>
            <a:ext cx="3749040" cy="24098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rcRect r="9381" b="6235"/>
          <a:stretch>
            <a:fillRect/>
          </a:stretch>
        </p:blipFill>
        <p:spPr>
          <a:xfrm>
            <a:off x="8115300" y="3891280"/>
            <a:ext cx="3735705" cy="239458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KSO_WPP_MARK_KEY" val="94a07c29-7cfd-4296-b6e0-8f889a9b46de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大连汽车广场试驾场地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大连汽车广场试驾场地</dc:title>
  <dc:creator/>
  <cp:lastModifiedBy>s_兔玖</cp:lastModifiedBy>
  <cp:revision>235</cp:revision>
  <dcterms:created xsi:type="dcterms:W3CDTF">2019-06-19T02:08:00Z</dcterms:created>
  <dcterms:modified xsi:type="dcterms:W3CDTF">2023-03-08T04:02:42Z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E1FBDB3C386E497F96187876A521C10B</vt:lpwstr>
  </property>
</Properties>
</file>