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4" userDrawn="1">
          <p15:clr>
            <a:srgbClr val="A4A3A4"/>
          </p15:clr>
        </p15:guide>
        <p15:guide id="2" pos="578" userDrawn="1">
          <p15:clr>
            <a:srgbClr val="A4A3A4"/>
          </p15:clr>
        </p15:guide>
        <p15:guide id="3" pos="7324" userDrawn="1">
          <p15:clr>
            <a:srgbClr val="A4A3A4"/>
          </p15:clr>
        </p15:guide>
        <p15:guide id="4" orient="horz" pos="738" userDrawn="1">
          <p15:clr>
            <a:srgbClr val="A4A3A4"/>
          </p15:clr>
        </p15:guide>
        <p15:guide id="5" orient="horz" pos="3926" userDrawn="1">
          <p15:clr>
            <a:srgbClr val="A4A3A4"/>
          </p15:clr>
        </p15:guide>
        <p15:guide id="6" pos="2866" userDrawn="1">
          <p15:clr>
            <a:srgbClr val="A4A3A4"/>
          </p15:clr>
        </p15:guide>
        <p15:guide id="7" pos="5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84"/>
        <p:guide pos="578"/>
        <p:guide pos="7324"/>
        <p:guide orient="horz" pos="738"/>
        <p:guide orient="horz" pos="3926"/>
        <p:guide pos="2866"/>
        <p:guide pos="52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1.xml"/><Relationship Id="rId4" Type="http://schemas.openxmlformats.org/officeDocument/2006/relationships/image" Target="../media/image5.jpeg"/><Relationship Id="rId3" Type="http://schemas.openxmlformats.org/officeDocument/2006/relationships/tags" Target="../tags/tag20.xml"/><Relationship Id="rId2" Type="http://schemas.openxmlformats.org/officeDocument/2006/relationships/image" Target="../media/image4.jpe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2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5465d36979a6ad65677ec2845bc91f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970" y="1134745"/>
            <a:ext cx="11330940" cy="572325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广东竞速赛车场地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996940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广东竞速赛车场地，位于广东省东莞市麻涌镇广麻大道，总占地面积约200000㎡，第一期赛道总长度约1.35km，宽度约12-15m，共设11个弯；第二期赛道总长1.88km，宽度约12-15m，共设15个弯。可用于举办汽车赛事、试乘试驾活动、汽车性能测试及驾控培训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310880" y="3949065"/>
            <a:ext cx="34213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平日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天，节假日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latin typeface="+mn-ea"/>
                <a:cs typeface="+mn-ea"/>
              </a:rPr>
              <a:t>200000㎡ 柏油路面 全封闭</a:t>
            </a:r>
            <a:endParaRPr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380v/100kw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接水方便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43e6e47a4c1793ef01c806bd0cb31e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-488" r="2856"/>
          <a:stretch>
            <a:fillRect/>
          </a:stretch>
        </p:blipFill>
        <p:spPr>
          <a:xfrm>
            <a:off x="8262620" y="1134745"/>
            <a:ext cx="3369310" cy="2617470"/>
          </a:xfrm>
          <a:prstGeom prst="rect">
            <a:avLst/>
          </a:prstGeom>
        </p:spPr>
      </p:pic>
      <p:pic>
        <p:nvPicPr>
          <p:cNvPr id="5" name="图片 4" descr="广州竞速赛车场地-0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b="9032"/>
          <a:stretch>
            <a:fillRect/>
          </a:stretch>
        </p:blipFill>
        <p:spPr>
          <a:xfrm>
            <a:off x="41910" y="1134110"/>
            <a:ext cx="8028305" cy="516509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8929370" y="3556635"/>
            <a:ext cx="18586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en-US" alt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27455" y="6286500"/>
            <a:ext cx="1977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75345" y="6286500"/>
            <a:ext cx="29159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94300" y="3556635"/>
            <a:ext cx="1802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27455" y="3556635"/>
            <a:ext cx="20904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51045" y="6286500"/>
            <a:ext cx="30899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sz="1200">
              <a:latin typeface="+mn-ea"/>
              <a:cs typeface="+mn-ea"/>
            </a:endParaRPr>
          </a:p>
        </p:txBody>
      </p:sp>
      <p:pic>
        <p:nvPicPr>
          <p:cNvPr id="13" name="图片 12" descr="35785137772f177267f451dc8fbe524"/>
          <p:cNvPicPr/>
          <p:nvPr/>
        </p:nvPicPr>
        <p:blipFill>
          <a:blip r:embed="rId1"/>
          <a:stretch>
            <a:fillRect/>
          </a:stretch>
        </p:blipFill>
        <p:spPr>
          <a:xfrm>
            <a:off x="514350" y="1172210"/>
            <a:ext cx="3613785" cy="2314575"/>
          </a:xfrm>
          <a:prstGeom prst="rect">
            <a:avLst/>
          </a:prstGeom>
        </p:spPr>
      </p:pic>
      <p:pic>
        <p:nvPicPr>
          <p:cNvPr id="14" name="图片 13" descr="c389ec5c42ff55d92a60bbcd064872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3918585"/>
            <a:ext cx="3618865" cy="2314575"/>
          </a:xfrm>
          <a:prstGeom prst="roundRect">
            <a:avLst>
              <a:gd name="adj" fmla="val 0"/>
            </a:avLst>
          </a:prstGeom>
        </p:spPr>
      </p:pic>
      <p:pic>
        <p:nvPicPr>
          <p:cNvPr id="15" name="图片 14" descr="3fe8115b98eb4462c04eb5f1874c9d6"/>
          <p:cNvPicPr>
            <a:picLocks noChangeAspect="1"/>
          </p:cNvPicPr>
          <p:nvPr/>
        </p:nvPicPr>
        <p:blipFill>
          <a:blip r:embed="rId3"/>
          <a:srcRect l="6042" r="3236" b="3024"/>
          <a:stretch>
            <a:fillRect/>
          </a:stretch>
        </p:blipFill>
        <p:spPr>
          <a:xfrm>
            <a:off x="4258945" y="1172210"/>
            <a:ext cx="3613785" cy="2314575"/>
          </a:xfrm>
          <a:prstGeom prst="rect">
            <a:avLst/>
          </a:prstGeom>
        </p:spPr>
      </p:pic>
      <p:pic>
        <p:nvPicPr>
          <p:cNvPr id="17" name="图片 16" descr="011e529bb4f81cedd9dbc88c83b919c"/>
          <p:cNvPicPr/>
          <p:nvPr/>
        </p:nvPicPr>
        <p:blipFill>
          <a:blip r:embed="rId4"/>
          <a:srcRect l="3503" r="4359"/>
          <a:stretch>
            <a:fillRect/>
          </a:stretch>
        </p:blipFill>
        <p:spPr>
          <a:xfrm>
            <a:off x="4258945" y="3919855"/>
            <a:ext cx="3623945" cy="2313305"/>
          </a:xfrm>
          <a:prstGeom prst="rect">
            <a:avLst/>
          </a:prstGeom>
        </p:spPr>
      </p:pic>
      <p:pic>
        <p:nvPicPr>
          <p:cNvPr id="19" name="图片 18" descr="43e6e47a4c1793ef01c806bd0cb31e6"/>
          <p:cNvPicPr/>
          <p:nvPr/>
        </p:nvPicPr>
        <p:blipFill>
          <a:blip r:embed="rId5"/>
          <a:srcRect t="15589"/>
          <a:stretch>
            <a:fillRect/>
          </a:stretch>
        </p:blipFill>
        <p:spPr>
          <a:xfrm>
            <a:off x="8007985" y="1172210"/>
            <a:ext cx="3618230" cy="2314575"/>
          </a:xfrm>
          <a:prstGeom prst="rect">
            <a:avLst/>
          </a:prstGeom>
        </p:spPr>
      </p:pic>
      <p:pic>
        <p:nvPicPr>
          <p:cNvPr id="20" name="图片 19" descr="70c7a8527823996cbaa575aa36803c1"/>
          <p:cNvPicPr>
            <a:picLocks noChangeAspect="1"/>
          </p:cNvPicPr>
          <p:nvPr/>
        </p:nvPicPr>
        <p:blipFill>
          <a:blip r:embed="rId6"/>
          <a:srcRect r="2990"/>
          <a:stretch>
            <a:fillRect/>
          </a:stretch>
        </p:blipFill>
        <p:spPr>
          <a:xfrm>
            <a:off x="8025765" y="3902075"/>
            <a:ext cx="3626485" cy="231902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PLACING_PICTURE_USER_VIEWPORT" val="{&quot;height&quot;:4122,&quot;width&quot;:5306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PLACING_PICTURE_USER_VIEWPORT" val="{&quot;height&quot;:6178,&quot;width&quot;:8736}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3.xml><?xml version="1.0" encoding="utf-8"?>
<p:tagLst xmlns:p="http://schemas.openxmlformats.org/presentationml/2006/main">
  <p:tag name="COMMONDATA" val="eyJoZGlkIjoiOWIxYjkzMjc4NDY0ODk3ODM0Mzk1YjQwYzJlY2RjYWQifQ=="/>
  <p:tag name="KSO_WPP_MARK_KEY" val="0e766f81-c18d-4d1c-b767-07f61a32be9f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广东竞速赛车场地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246</cp:revision>
  <dcterms:created xsi:type="dcterms:W3CDTF">2019-06-19T02:08:00Z</dcterms:created>
  <dcterms:modified xsi:type="dcterms:W3CDTF">2023-03-08T04:24:35Z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F9A3CC92C1904D349E7047435F034C00</vt:lpwstr>
  </property>
</Properties>
</file>