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3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3" pos="719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86" userDrawn="1">
          <p15:clr>
            <a:srgbClr val="A4A3A4"/>
          </p15:clr>
        </p15:guide>
        <p15:guide id="6" pos="2196" userDrawn="1">
          <p15:clr>
            <a:srgbClr val="A4A3A4"/>
          </p15:clr>
        </p15:guide>
        <p15:guide id="7" pos="4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3"/>
        <p:guide pos="286"/>
        <p:guide pos="7196"/>
        <p:guide orient="horz" pos="637"/>
        <p:guide orient="horz" pos="3986"/>
        <p:guide pos="2196"/>
        <p:guide pos="4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a984ae66f8f2679cc3471a6e4030f1"/>
          <p:cNvPicPr>
            <a:picLocks noChangeAspect="1"/>
          </p:cNvPicPr>
          <p:nvPr/>
        </p:nvPicPr>
        <p:blipFill>
          <a:blip r:embed="rId1"/>
          <a:srcRect t="15418" b="6958"/>
          <a:stretch>
            <a:fillRect/>
          </a:stretch>
        </p:blipFill>
        <p:spPr>
          <a:xfrm>
            <a:off x="418465" y="1002030"/>
            <a:ext cx="1130744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广州白云试驾场地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广州白云试驾场地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，位于广州市白云区高浪路广河高速附近，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长1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0m，可用于举办汽车赛事、试乘试驾活动、汽车性能测试及驾控培训等。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616825" y="4168775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㎡，最长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180m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，水泥路面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7300" y="1364615"/>
            <a:ext cx="3840480" cy="2559050"/>
          </a:xfrm>
          <a:prstGeom prst="rect">
            <a:avLst/>
          </a:prstGeom>
        </p:spPr>
      </p:pic>
      <p:pic>
        <p:nvPicPr>
          <p:cNvPr id="2" name="图片 1" descr="广州白云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1011555"/>
            <a:ext cx="7469505" cy="528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937260" y="3378200"/>
            <a:ext cx="2548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燃点星辉 激情驾驭</a:t>
            </a:r>
            <a:endParaRPr sz="1200">
              <a:latin typeface="+mn-ea"/>
              <a:cs typeface="+mn-ea"/>
            </a:endParaRPr>
          </a:p>
          <a:p>
            <a:pPr algn="ctr"/>
            <a:r>
              <a:rPr sz="1200">
                <a:latin typeface="+mn-ea"/>
                <a:cs typeface="+mn-ea"/>
              </a:rPr>
              <a:t>2022梅赛德斯AMG试驾体验活动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9970" y="3378200"/>
            <a:ext cx="2548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燃点星辉 激情驾驭</a:t>
            </a:r>
            <a:endParaRPr sz="1200">
              <a:latin typeface="+mn-ea"/>
              <a:cs typeface="+mn-ea"/>
            </a:endParaRPr>
          </a:p>
          <a:p>
            <a:pPr algn="ctr"/>
            <a:r>
              <a:rPr sz="1200">
                <a:latin typeface="+mn-ea"/>
                <a:cs typeface="+mn-ea"/>
              </a:rPr>
              <a:t>2022梅赛德斯AMG试驾体验活动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42680" y="3354070"/>
            <a:ext cx="2548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燃点星辉 激情驾驭</a:t>
            </a:r>
            <a:endParaRPr sz="1200">
              <a:latin typeface="+mn-ea"/>
              <a:cs typeface="+mn-ea"/>
            </a:endParaRPr>
          </a:p>
          <a:p>
            <a:pPr algn="ctr"/>
            <a:r>
              <a:rPr sz="1200">
                <a:latin typeface="+mn-ea"/>
                <a:cs typeface="+mn-ea"/>
              </a:rPr>
              <a:t>2022梅赛德斯AMG试驾体验活动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6" name="图片 5" descr="微信图片_20220614105206"/>
          <p:cNvPicPr>
            <a:picLocks noChangeAspect="1"/>
          </p:cNvPicPr>
          <p:nvPr/>
        </p:nvPicPr>
        <p:blipFill>
          <a:blip r:embed="rId1"/>
          <a:srcRect t="7254" r="917"/>
          <a:stretch>
            <a:fillRect/>
          </a:stretch>
        </p:blipFill>
        <p:spPr>
          <a:xfrm>
            <a:off x="453390" y="1040130"/>
            <a:ext cx="3706495" cy="2313940"/>
          </a:xfrm>
          <a:prstGeom prst="rect">
            <a:avLst/>
          </a:prstGeom>
        </p:spPr>
      </p:pic>
      <p:pic>
        <p:nvPicPr>
          <p:cNvPr id="7" name="图片 6" descr="微信图片_20220614105140"/>
          <p:cNvPicPr>
            <a:picLocks noChangeAspect="1"/>
          </p:cNvPicPr>
          <p:nvPr/>
        </p:nvPicPr>
        <p:blipFill>
          <a:blip r:embed="rId2"/>
          <a:srcRect l="219" t="14040" r="1371" b="3482"/>
          <a:stretch>
            <a:fillRect/>
          </a:stretch>
        </p:blipFill>
        <p:spPr>
          <a:xfrm>
            <a:off x="4246880" y="1045210"/>
            <a:ext cx="3698875" cy="2308860"/>
          </a:xfrm>
          <a:prstGeom prst="rect">
            <a:avLst/>
          </a:prstGeom>
        </p:spPr>
      </p:pic>
      <p:pic>
        <p:nvPicPr>
          <p:cNvPr id="9" name="图片 8" descr="微信图片_20220614105146"/>
          <p:cNvPicPr>
            <a:picLocks noChangeAspect="1"/>
          </p:cNvPicPr>
          <p:nvPr/>
        </p:nvPicPr>
        <p:blipFill>
          <a:blip r:embed="rId3"/>
          <a:srcRect l="7912" t="4583" r="3039"/>
          <a:stretch>
            <a:fillRect/>
          </a:stretch>
        </p:blipFill>
        <p:spPr>
          <a:xfrm>
            <a:off x="8032750" y="1045210"/>
            <a:ext cx="3695700" cy="23018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7260" y="6289040"/>
            <a:ext cx="2548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燃点星辉 激情驾驭</a:t>
            </a:r>
            <a:endParaRPr sz="1200">
              <a:latin typeface="+mn-ea"/>
              <a:cs typeface="+mn-ea"/>
            </a:endParaRPr>
          </a:p>
          <a:p>
            <a:pPr algn="ctr"/>
            <a:r>
              <a:rPr sz="1200">
                <a:latin typeface="+mn-ea"/>
                <a:cs typeface="+mn-ea"/>
              </a:rPr>
              <a:t>2022梅赛德斯AMG试驾体验活动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15180" y="6282055"/>
            <a:ext cx="2548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燃点星辉 激情驾驭</a:t>
            </a:r>
            <a:endParaRPr sz="1200">
              <a:latin typeface="+mn-ea"/>
              <a:cs typeface="+mn-ea"/>
            </a:endParaRPr>
          </a:p>
          <a:p>
            <a:pPr algn="ctr"/>
            <a:r>
              <a:rPr sz="1200">
                <a:latin typeface="+mn-ea"/>
                <a:cs typeface="+mn-ea"/>
              </a:rPr>
              <a:t>2022梅赛德斯AMG试驾体验活动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42680" y="6280785"/>
            <a:ext cx="2548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燃点星辉 激情驾驭</a:t>
            </a:r>
            <a:endParaRPr sz="1200">
              <a:latin typeface="+mn-ea"/>
              <a:cs typeface="+mn-ea"/>
            </a:endParaRPr>
          </a:p>
          <a:p>
            <a:pPr algn="ctr"/>
            <a:r>
              <a:rPr sz="1200">
                <a:latin typeface="+mn-ea"/>
                <a:cs typeface="+mn-ea"/>
              </a:rPr>
              <a:t>2022梅赛德斯AMG试驾体验活动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9" name="图片 18" descr="微信图片_20220614130420"/>
          <p:cNvPicPr>
            <a:picLocks noChangeAspect="1"/>
          </p:cNvPicPr>
          <p:nvPr/>
        </p:nvPicPr>
        <p:blipFill>
          <a:blip r:embed="rId4"/>
          <a:srcRect t="7928"/>
          <a:stretch>
            <a:fillRect/>
          </a:stretch>
        </p:blipFill>
        <p:spPr>
          <a:xfrm>
            <a:off x="4248150" y="3900805"/>
            <a:ext cx="3702050" cy="2327275"/>
          </a:xfrm>
          <a:prstGeom prst="rect">
            <a:avLst/>
          </a:prstGeom>
        </p:spPr>
      </p:pic>
      <p:pic>
        <p:nvPicPr>
          <p:cNvPr id="22" name="图片 21" descr="微信图片_20220614105235"/>
          <p:cNvPicPr>
            <a:picLocks noChangeAspect="1"/>
          </p:cNvPicPr>
          <p:nvPr/>
        </p:nvPicPr>
        <p:blipFill>
          <a:blip r:embed="rId5"/>
          <a:srcRect t="4896"/>
          <a:stretch>
            <a:fillRect/>
          </a:stretch>
        </p:blipFill>
        <p:spPr>
          <a:xfrm>
            <a:off x="8041005" y="3902710"/>
            <a:ext cx="3695700" cy="2326005"/>
          </a:xfrm>
          <a:prstGeom prst="rect">
            <a:avLst/>
          </a:prstGeom>
        </p:spPr>
      </p:pic>
      <p:pic>
        <p:nvPicPr>
          <p:cNvPr id="23" name="图片 22" descr="微信图片_20220614105240"/>
          <p:cNvPicPr>
            <a:picLocks noChangeAspect="1"/>
          </p:cNvPicPr>
          <p:nvPr/>
        </p:nvPicPr>
        <p:blipFill>
          <a:blip r:embed="rId6"/>
          <a:srcRect t="7232"/>
          <a:stretch>
            <a:fillRect/>
          </a:stretch>
        </p:blipFill>
        <p:spPr>
          <a:xfrm>
            <a:off x="452755" y="3902710"/>
            <a:ext cx="3704590" cy="23177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c84fb5fa-8088-4a22-a68c-524d109f9ae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演示</Application>
  <PresentationFormat>宽屏</PresentationFormat>
  <Paragraphs>27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广州白云试驾场地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275</cp:revision>
  <dcterms:created xsi:type="dcterms:W3CDTF">2019-06-19T02:08:00Z</dcterms:created>
  <dcterms:modified xsi:type="dcterms:W3CDTF">2023-03-07T01:58:00Z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