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5" userDrawn="1">
          <p15:clr>
            <a:srgbClr val="A4A3A4"/>
          </p15:clr>
        </p15:guide>
        <p15:guide id="2" pos="275" userDrawn="1">
          <p15:clr>
            <a:srgbClr val="A4A3A4"/>
          </p15:clr>
        </p15:guide>
        <p15:guide id="3" pos="7402" userDrawn="1">
          <p15:clr>
            <a:srgbClr val="A4A3A4"/>
          </p15:clr>
        </p15:guide>
        <p15:guide id="4" orient="horz" pos="631" userDrawn="1">
          <p15:clr>
            <a:srgbClr val="A4A3A4"/>
          </p15:clr>
        </p15:guide>
        <p15:guide id="5" orient="horz" pos="3786" userDrawn="1">
          <p15:clr>
            <a:srgbClr val="A4A3A4"/>
          </p15:clr>
        </p15:guide>
        <p15:guide id="6" pos="5002" userDrawn="1">
          <p15:clr>
            <a:srgbClr val="A4A3A4"/>
          </p15:clr>
        </p15:guide>
        <p15:guide id="7" pos="2600" userDrawn="1">
          <p15:clr>
            <a:srgbClr val="A4A3A4"/>
          </p15:clr>
        </p15:guide>
        <p15:guide id="8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85"/>
        <p:guide pos="275"/>
        <p:guide pos="7402"/>
        <p:guide orient="horz" pos="631"/>
        <p:guide orient="horz" pos="3786"/>
        <p:guide pos="5002"/>
        <p:guide pos="2600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98867874"/>
          <p:cNvPicPr>
            <a:picLocks noChangeAspect="1"/>
          </p:cNvPicPr>
          <p:nvPr/>
        </p:nvPicPr>
        <p:blipFill>
          <a:blip r:embed="rId1"/>
          <a:srcRect l="31276" r="19835"/>
          <a:stretch>
            <a:fillRect/>
          </a:stretch>
        </p:blipFill>
        <p:spPr>
          <a:xfrm>
            <a:off x="440055" y="1003300"/>
            <a:ext cx="11319510" cy="58547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桂林国展试驾场地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0055" y="5398135"/>
            <a:ext cx="11320145" cy="14605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10275"/>
            <a:ext cx="1131506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桂林国展位于素有百里画廊之称的漓江之滨，是桂林市标志性建筑，占地面积 15 万平方米，设有14000平方米的室外场地，设有先进的国际会议厅( 1300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 1 个，多功能厅( 460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) 1 个，贵宾室和中小型会议室 5 个。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25" y="1437640"/>
            <a:ext cx="3909695" cy="24784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文本框 6"/>
          <p:cNvSpPr txBox="1"/>
          <p:nvPr/>
        </p:nvSpPr>
        <p:spPr>
          <a:xfrm>
            <a:off x="8010525" y="4051300"/>
            <a:ext cx="38493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面积约为10000㎡   方砖地面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zh-CN" sz="1200">
                <a:latin typeface="+mn-ea"/>
                <a:cs typeface="+mn-ea"/>
                <a:sym typeface="+mn-ea"/>
              </a:rPr>
              <a:t>100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</a:t>
            </a:r>
            <a:r>
              <a:rPr lang="zh-CN" sz="1200">
                <a:latin typeface="+mn-ea"/>
                <a:cs typeface="+mn-ea"/>
                <a:sym typeface="+mn-ea"/>
              </a:rPr>
              <a:t>   方便接水  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011238"/>
            <a:ext cx="7502525" cy="554444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6218"/>
          <a:stretch>
            <a:fillRect/>
          </a:stretch>
        </p:blipFill>
        <p:spPr>
          <a:xfrm>
            <a:off x="421640" y="1073785"/>
            <a:ext cx="3699510" cy="2365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5807"/>
          <a:stretch>
            <a:fillRect/>
          </a:stretch>
        </p:blipFill>
        <p:spPr>
          <a:xfrm>
            <a:off x="4236085" y="1072515"/>
            <a:ext cx="3707765" cy="2366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6233" r="2985"/>
          <a:stretch>
            <a:fillRect/>
          </a:stretch>
        </p:blipFill>
        <p:spPr>
          <a:xfrm>
            <a:off x="8063865" y="1072515"/>
            <a:ext cx="3675380" cy="23583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929"/>
          <a:stretch>
            <a:fillRect/>
          </a:stretch>
        </p:blipFill>
        <p:spPr>
          <a:xfrm>
            <a:off x="437515" y="3867150"/>
            <a:ext cx="3691255" cy="2361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t="3740" b="3016"/>
          <a:stretch>
            <a:fillRect/>
          </a:stretch>
        </p:blipFill>
        <p:spPr>
          <a:xfrm>
            <a:off x="4251960" y="3867150"/>
            <a:ext cx="3688715" cy="2362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 r="3815"/>
          <a:stretch>
            <a:fillRect/>
          </a:stretch>
        </p:blipFill>
        <p:spPr>
          <a:xfrm>
            <a:off x="8063865" y="3867785"/>
            <a:ext cx="3682365" cy="23615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95375" y="3510280"/>
            <a:ext cx="23755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东风日产都市脱逃试驾会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71720" y="351091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东风日产都市脱逃试驾会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80145" y="3511550"/>
            <a:ext cx="2250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东风日产都市脱逃试驾会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3935" y="6309995"/>
            <a:ext cx="2543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</a:rPr>
              <a:t>东风日产楼兰夜焰试驾会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34560" y="6309995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东风日产楼兰夜焰试驾会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88375" y="6309995"/>
            <a:ext cx="25863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东风日产楼兰夜焰试驾会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dd4543dc-1ec1-4e89-9f70-6d95b250696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桂林国展试驾场地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桂林国际会展中心试驾场地</dc:title>
  <dc:creator/>
  <cp:lastModifiedBy>s_兔玖</cp:lastModifiedBy>
  <cp:revision>256</cp:revision>
  <dcterms:created xsi:type="dcterms:W3CDTF">2019-06-19T02:08:00Z</dcterms:created>
  <dcterms:modified xsi:type="dcterms:W3CDTF">2023-03-07T01:53:53Z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FF63194579C4445FA5E6CBECD109DF17</vt:lpwstr>
  </property>
</Properties>
</file>