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0" userDrawn="1">
          <p15:clr>
            <a:srgbClr val="A4A3A4"/>
          </p15:clr>
        </p15:guide>
        <p15:guide id="3" pos="7350" userDrawn="1">
          <p15:clr>
            <a:srgbClr val="A4A3A4"/>
          </p15:clr>
        </p15:guide>
        <p15:guide id="4" orient="horz" pos="645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55" userDrawn="1">
          <p15:clr>
            <a:srgbClr val="A4A3A4"/>
          </p15:clr>
        </p15:guide>
        <p15:guide id="7" pos="26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56"/>
        <p:guide pos="380"/>
        <p:guide pos="7350"/>
        <p:guide orient="horz" pos="645"/>
        <p:guide orient="horz" pos="3834"/>
        <p:guide pos="5055"/>
        <p:guide pos="261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dedcdd7ace04aa6ae3190999dfae6c_副本"/>
          <p:cNvPicPr>
            <a:picLocks noChangeAspect="1"/>
          </p:cNvPicPr>
          <p:nvPr/>
        </p:nvPicPr>
        <p:blipFill>
          <a:blip r:embed="rId1"/>
          <a:srcRect t="21858"/>
          <a:stretch>
            <a:fillRect/>
          </a:stretch>
        </p:blipFill>
        <p:spPr>
          <a:xfrm>
            <a:off x="603250" y="1003300"/>
            <a:ext cx="11099165" cy="58547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桂林真龙试驾场地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05525"/>
            <a:ext cx="1085596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桂林真龙试驾场地，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位于桂林市临桂区机场路。可举办各类试乘试驾，安驾培训，新车发布会等活动。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42275" y="4037965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120m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70m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8400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 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60kw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会议室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34cd6addd1300c5a7ae8fb9d57571c6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4645" y="1847850"/>
            <a:ext cx="3869055" cy="2063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3" y="1023938"/>
            <a:ext cx="6579793" cy="5527749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d16f59581ffa13b3b459f145d44a01c"/>
          <p:cNvPicPr>
            <a:picLocks noChangeAspect="1"/>
          </p:cNvPicPr>
          <p:nvPr/>
        </p:nvPicPr>
        <p:blipFill>
          <a:blip r:embed="rId1"/>
          <a:srcRect r="6865"/>
          <a:stretch>
            <a:fillRect/>
          </a:stretch>
        </p:blipFill>
        <p:spPr>
          <a:xfrm>
            <a:off x="8025765" y="3965575"/>
            <a:ext cx="3646805" cy="2308225"/>
          </a:xfrm>
          <a:prstGeom prst="rect">
            <a:avLst/>
          </a:prstGeom>
        </p:spPr>
      </p:pic>
      <p:pic>
        <p:nvPicPr>
          <p:cNvPr id="18" name="图片 17" descr="2248a187-a171-4fc0-a5ac-4708573a9f32_630_w1"/>
          <p:cNvPicPr>
            <a:picLocks noChangeAspect="1"/>
          </p:cNvPicPr>
          <p:nvPr/>
        </p:nvPicPr>
        <p:blipFill>
          <a:blip r:embed="rId2"/>
          <a:srcRect t="1784" b="1802"/>
          <a:stretch>
            <a:fillRect/>
          </a:stretch>
        </p:blipFill>
        <p:spPr>
          <a:xfrm>
            <a:off x="4262120" y="3965575"/>
            <a:ext cx="3648075" cy="2308225"/>
          </a:xfrm>
          <a:prstGeom prst="rect">
            <a:avLst/>
          </a:prstGeom>
        </p:spPr>
      </p:pic>
      <p:pic>
        <p:nvPicPr>
          <p:cNvPr id="11" name="图片 10" descr="fb7d2b04-28a8-427e-885f-f188ec2b11f8_630_w1"/>
          <p:cNvPicPr>
            <a:picLocks noChangeAspect="1"/>
          </p:cNvPicPr>
          <p:nvPr/>
        </p:nvPicPr>
        <p:blipFill>
          <a:blip r:embed="rId3"/>
          <a:srcRect b="844"/>
          <a:stretch>
            <a:fillRect/>
          </a:stretch>
        </p:blipFill>
        <p:spPr>
          <a:xfrm>
            <a:off x="498475" y="3959860"/>
            <a:ext cx="3648075" cy="2313940"/>
          </a:xfrm>
          <a:prstGeom prst="rect">
            <a:avLst/>
          </a:prstGeom>
        </p:spPr>
      </p:pic>
      <p:pic>
        <p:nvPicPr>
          <p:cNvPr id="8" name="图片 7" descr="下载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120" y="1179195"/>
            <a:ext cx="3646805" cy="2333625"/>
          </a:xfrm>
          <a:prstGeom prst="rect">
            <a:avLst/>
          </a:prstGeom>
        </p:spPr>
      </p:pic>
      <p:pic>
        <p:nvPicPr>
          <p:cNvPr id="7" name="图片 6" descr="b49681eb-3531-4aa9-b816-cb4b92883109_630_w1"/>
          <p:cNvPicPr>
            <a:picLocks noChangeAspect="1"/>
          </p:cNvPicPr>
          <p:nvPr/>
        </p:nvPicPr>
        <p:blipFill>
          <a:blip r:embed="rId5"/>
          <a:srcRect r="2316" b="6815"/>
          <a:stretch>
            <a:fillRect/>
          </a:stretch>
        </p:blipFill>
        <p:spPr>
          <a:xfrm>
            <a:off x="8025765" y="1178560"/>
            <a:ext cx="3642995" cy="2334260"/>
          </a:xfrm>
          <a:prstGeom prst="rect">
            <a:avLst/>
          </a:prstGeom>
        </p:spPr>
      </p:pic>
      <p:pic>
        <p:nvPicPr>
          <p:cNvPr id="5" name="图片 4" descr="4c79ff3d0a65899f7b1a9aa6788f195"/>
          <p:cNvPicPr>
            <a:picLocks noChangeAspect="1"/>
          </p:cNvPicPr>
          <p:nvPr/>
        </p:nvPicPr>
        <p:blipFill>
          <a:blip r:embed="rId6"/>
          <a:srcRect b="3705"/>
          <a:stretch>
            <a:fillRect/>
          </a:stretch>
        </p:blipFill>
        <p:spPr>
          <a:xfrm>
            <a:off x="498475" y="1179195"/>
            <a:ext cx="3646805" cy="23336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92625" y="6325870"/>
            <a:ext cx="3079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广汽传祺GS3 POWER地板油挑战赛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8314690" y="3566160"/>
            <a:ext cx="3079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广汽传祺GS3 POWER地板油挑战赛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572000" y="3566160"/>
            <a:ext cx="3079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广汽传祺GS3 POWER地板油挑战赛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782955" y="3566160"/>
            <a:ext cx="3079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广汽传祺GS3 POWER地板油挑战赛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8270875" y="6325870"/>
            <a:ext cx="3079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广汽传祺GS3 POWER地板油挑战赛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714375" y="6325870"/>
            <a:ext cx="30797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广汽传祺GS3 POWER地板油挑战赛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PP_MARK_KEY" val="507c9c4b-7094-417d-8a01-56276d577572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WPS 演示</Application>
  <PresentationFormat>宽屏</PresentationFormat>
  <Paragraphs>21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桂林真龙试驾场地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桂林真龙试驾场地</dc:title>
  <dc:creator/>
  <cp:lastModifiedBy>s_兔玖</cp:lastModifiedBy>
  <cp:revision>382</cp:revision>
  <dcterms:created xsi:type="dcterms:W3CDTF">2019-06-19T02:08:00Z</dcterms:created>
  <dcterms:modified xsi:type="dcterms:W3CDTF">2023-03-07T01:54:12Z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9D3B27AAA406477EBFE238FD70A28842</vt:lpwstr>
  </property>
</Properties>
</file>