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65" userDrawn="1">
          <p15:clr>
            <a:srgbClr val="A4A3A4"/>
          </p15:clr>
        </p15:guide>
        <p15:guide id="2" pos="390" userDrawn="1">
          <p15:clr>
            <a:srgbClr val="A4A3A4"/>
          </p15:clr>
        </p15:guide>
        <p15:guide id="3" pos="7412" userDrawn="1">
          <p15:clr>
            <a:srgbClr val="A4A3A4"/>
          </p15:clr>
        </p15:guide>
        <p15:guide id="4" orient="horz" pos="693" userDrawn="1">
          <p15:clr>
            <a:srgbClr val="A4A3A4"/>
          </p15:clr>
        </p15:guide>
        <p15:guide id="5" orient="horz" pos="3965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65"/>
        <p:guide pos="390"/>
        <p:guide pos="7412"/>
        <p:guide orient="horz" pos="693"/>
        <p:guide orient="horz" pos="3965"/>
        <p:guide pos="2531"/>
        <p:guide pos="51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image" Target="../media/image9.jpeg"/><Relationship Id="rId7" Type="http://schemas.openxmlformats.org/officeDocument/2006/relationships/tags" Target="../tags/tag24.xml"/><Relationship Id="rId6" Type="http://schemas.openxmlformats.org/officeDocument/2006/relationships/image" Target="../media/image8.jpeg"/><Relationship Id="rId5" Type="http://schemas.openxmlformats.org/officeDocument/2006/relationships/tags" Target="../tags/tag23.xml"/><Relationship Id="rId4" Type="http://schemas.openxmlformats.org/officeDocument/2006/relationships/image" Target="../media/image7.jpeg"/><Relationship Id="rId3" Type="http://schemas.openxmlformats.org/officeDocument/2006/relationships/tags" Target="../tags/tag22.xml"/><Relationship Id="rId2" Type="http://schemas.openxmlformats.org/officeDocument/2006/relationships/image" Target="../media/image6.jpe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26.xml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7392f4a18bc6999a5514e5d3925d11"/>
          <p:cNvPicPr>
            <a:picLocks noChangeAspect="1"/>
          </p:cNvPicPr>
          <p:nvPr/>
        </p:nvPicPr>
        <p:blipFill>
          <a:blip r:embed="rId1"/>
          <a:srcRect b="7816"/>
          <a:stretch>
            <a:fillRect/>
          </a:stretch>
        </p:blipFill>
        <p:spPr>
          <a:xfrm>
            <a:off x="499745" y="1007745"/>
            <a:ext cx="11308080" cy="58420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chemeClr val="bg1"/>
                </a:solidFill>
              </a:rPr>
              <a:t>贵阳观山湖试驾场地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521970" y="5396230"/>
            <a:ext cx="113087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21970" y="593598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贵阳观山湖试驾场地，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位于贵阳市观山湖区。2021年投入运营，功能分区为地面赛车广场、漂移公园、 钻石大厅、观山湖制造接待中心、地下停车场。可用于举办汽车赛事、试乘试驾活动、汽车性能测试及驾控培训等。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78470" y="4232275"/>
            <a:ext cx="35623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最长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200m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直线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17000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380v/70kw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钻石大厅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6" name="图片 5" descr="dbc7aea620381c7c9eb6a7421ccd7a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41310" y="1467485"/>
            <a:ext cx="3699510" cy="2466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100456"/>
            <a:ext cx="6721242" cy="5207116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514350" y="63874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BMW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宝马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试乘试驾活动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495040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BMW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宝马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试乘试驾活动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3640" y="350075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BMW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宝马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试乘试驾活动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4125" y="3500755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BMW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宝马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试乘试驾活动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c156d026890b1bcfdbc730c42fd5a7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3475"/>
          <a:stretch>
            <a:fillRect/>
          </a:stretch>
        </p:blipFill>
        <p:spPr>
          <a:xfrm>
            <a:off x="444500" y="1033780"/>
            <a:ext cx="3700145" cy="2381250"/>
          </a:xfrm>
          <a:prstGeom prst="rect">
            <a:avLst/>
          </a:prstGeom>
        </p:spPr>
      </p:pic>
      <p:pic>
        <p:nvPicPr>
          <p:cNvPr id="7" name="图片 6" descr="3cb1744060434b38eed1abc25e2f7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r="15753"/>
          <a:stretch>
            <a:fillRect/>
          </a:stretch>
        </p:blipFill>
        <p:spPr>
          <a:xfrm>
            <a:off x="4285615" y="1033145"/>
            <a:ext cx="3700145" cy="2381885"/>
          </a:xfrm>
          <a:prstGeom prst="rect">
            <a:avLst/>
          </a:prstGeom>
        </p:spPr>
      </p:pic>
      <p:pic>
        <p:nvPicPr>
          <p:cNvPr id="8" name="图片 7" descr="17a051e3d9d9b86896d3281059fd9a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3831"/>
          <a:stretch>
            <a:fillRect/>
          </a:stretch>
        </p:blipFill>
        <p:spPr>
          <a:xfrm>
            <a:off x="445135" y="3913505"/>
            <a:ext cx="3698875" cy="2381250"/>
          </a:xfrm>
          <a:prstGeom prst="rect">
            <a:avLst/>
          </a:prstGeom>
        </p:spPr>
      </p:pic>
      <p:pic>
        <p:nvPicPr>
          <p:cNvPr id="12" name="图片 11" descr="1081e47c23e8db12a122ba1230c290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26730" y="1033145"/>
            <a:ext cx="3575685" cy="2381250"/>
          </a:xfrm>
          <a:prstGeom prst="rect">
            <a:avLst/>
          </a:prstGeom>
        </p:spPr>
      </p:pic>
      <p:pic>
        <p:nvPicPr>
          <p:cNvPr id="9" name="图片 8" descr="微信图片_2022071213423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 l="595" t="2591" b="1787"/>
          <a:stretch>
            <a:fillRect/>
          </a:stretch>
        </p:blipFill>
        <p:spPr>
          <a:xfrm>
            <a:off x="4283710" y="3912870"/>
            <a:ext cx="3703320" cy="23818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356510" y="6396990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捷豹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路虎赛道挑战赛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 descr="微信图片_202207061737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6730" y="3906520"/>
            <a:ext cx="3571240" cy="23780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125870" y="637730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广汽本田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型格试驾活动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463,&quot;width&quot;:6696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PLACING_PICTURE_USER_VIEWPORT" val="{&quot;height&quot;:3528,&quot;width&quot;:5292}"/>
</p:tagLst>
</file>

<file path=ppt/tags/tag22.xml><?xml version="1.0" encoding="utf-8"?>
<p:tagLst xmlns:p="http://schemas.openxmlformats.org/presentationml/2006/main">
  <p:tag name="KSO_WM_UNIT_PLACING_PICTURE_USER_VIEWPORT" val="{&quot;height&quot;:3522,&quot;width&quot;:5292}"/>
</p:tagLst>
</file>

<file path=ppt/tags/tag23.xml><?xml version="1.0" encoding="utf-8"?>
<p:tagLst xmlns:p="http://schemas.openxmlformats.org/presentationml/2006/main">
  <p:tag name="KSO_WM_UNIT_PLACING_PICTURE_USER_VIEWPORT" val="{&quot;height&quot;:3529,&quot;width&quot;:5292}"/>
</p:tagLst>
</file>

<file path=ppt/tags/tag24.xml><?xml version="1.0" encoding="utf-8"?>
<p:tagLst xmlns:p="http://schemas.openxmlformats.org/presentationml/2006/main">
  <p:tag name="KSO_WM_UNIT_PLACING_PICTURE_USER_VIEWPORT" val="{&quot;height&quot;:3524,&quot;width&quot;:5292}"/>
</p:tagLst>
</file>

<file path=ppt/tags/tag25.xml><?xml version="1.0" encoding="utf-8"?>
<p:tagLst xmlns:p="http://schemas.openxmlformats.org/presentationml/2006/main">
  <p:tag name="KSO_WM_UNIT_PLACING_PICTURE_USER_VIEWPORT" val="{&quot;height&quot;:6396,&quot;width&quot;:9600}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7.xml><?xml version="1.0" encoding="utf-8"?>
<p:tagLst xmlns:p="http://schemas.openxmlformats.org/presentationml/2006/main">
  <p:tag name="COMMONDATA" val="eyJoZGlkIjoiOWIxYjkzMjc4NDY0ODk3ODM0Mzk1YjQwYzJlY2RjYWQifQ=="/>
  <p:tag name="KSO_WPP_MARK_KEY" val="40e24aa4-da68-4e3b-8173-303b80809e75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演示</Application>
  <PresentationFormat>宽屏</PresentationFormat>
  <Paragraphs>21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贵阳观山湖试驾场地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贵阳观山湖试驾场地</dc:title>
  <dc:creator/>
  <cp:lastModifiedBy>s_兔玖</cp:lastModifiedBy>
  <cp:revision>270</cp:revision>
  <dcterms:created xsi:type="dcterms:W3CDTF">2019-06-19T02:08:00Z</dcterms:created>
  <dcterms:modified xsi:type="dcterms:W3CDTF">2023-03-07T01:55:27Z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