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7" userDrawn="1">
          <p15:clr>
            <a:srgbClr val="A4A3A4"/>
          </p15:clr>
        </p15:guide>
        <p15:guide id="2" pos="269" userDrawn="1">
          <p15:clr>
            <a:srgbClr val="A4A3A4"/>
          </p15:clr>
        </p15:guide>
        <p15:guide id="3" pos="7392" userDrawn="1">
          <p15:clr>
            <a:srgbClr val="A4A3A4"/>
          </p15:clr>
        </p15:guide>
        <p15:guide id="4" orient="horz" pos="625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4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07"/>
        <p:guide pos="269"/>
        <p:guide pos="7392"/>
        <p:guide orient="horz" pos="625"/>
        <p:guide orient="horz" pos="3984"/>
        <p:guide pos="2531"/>
        <p:guide pos="479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tags" Target="../tags/tag22.xml"/><Relationship Id="rId4" Type="http://schemas.openxmlformats.org/officeDocument/2006/relationships/image" Target="../media/image7.jpeg"/><Relationship Id="rId3" Type="http://schemas.openxmlformats.org/officeDocument/2006/relationships/tags" Target="../tags/tag21.xml"/><Relationship Id="rId2" Type="http://schemas.openxmlformats.org/officeDocument/2006/relationships/image" Target="../media/image6.jpe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9d265ff8b33200ee793db6cebf6d6a0"/>
          <p:cNvPicPr>
            <a:picLocks noChangeAspect="1"/>
          </p:cNvPicPr>
          <p:nvPr/>
        </p:nvPicPr>
        <p:blipFill>
          <a:blip r:embed="rId1"/>
          <a:srcRect l="15079" r="22943"/>
          <a:stretch>
            <a:fillRect/>
          </a:stretch>
        </p:blipFill>
        <p:spPr>
          <a:xfrm>
            <a:off x="418465" y="1012190"/>
            <a:ext cx="11308080" cy="58286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>
                    <a:lumMod val="65000"/>
                  </a:schemeClr>
                </a:solidFill>
              </a:rPr>
              <a:t>赣州华坚试驾场地</a:t>
            </a:r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赣州华坚试驾场地，位于赣州华坚名客国际电子商务产业园内，场地面积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92415" y="3822700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150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50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7500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水泥路面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380V/40kw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91d779d1ec151e78b91a0e19d816a4b"/>
          <p:cNvPicPr>
            <a:picLocks noChangeAspect="1"/>
          </p:cNvPicPr>
          <p:nvPr/>
        </p:nvPicPr>
        <p:blipFill>
          <a:blip r:embed="rId1"/>
          <a:srcRect l="14344" t="11463" r="12496"/>
          <a:stretch>
            <a:fillRect/>
          </a:stretch>
        </p:blipFill>
        <p:spPr>
          <a:xfrm>
            <a:off x="7611745" y="1016000"/>
            <a:ext cx="4123055" cy="2806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1" y="992188"/>
            <a:ext cx="6560991" cy="546508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00480" y="357187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东风雪铁龙试驾活动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75650" y="3571875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东风雪铁龙试驾活动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55820" y="3571875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东风雪铁龙试驾活动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2" name="图片 1" descr="d5662ad46b06cabb10bcdce738366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720"/>
          <a:stretch>
            <a:fillRect/>
          </a:stretch>
        </p:blipFill>
        <p:spPr>
          <a:xfrm>
            <a:off x="446405" y="1095375"/>
            <a:ext cx="3702050" cy="2410460"/>
          </a:xfrm>
          <a:prstGeom prst="rect">
            <a:avLst/>
          </a:prstGeom>
        </p:spPr>
      </p:pic>
      <p:pic>
        <p:nvPicPr>
          <p:cNvPr id="4" name="图片 3" descr="8a8de93b2ce5da98434ad1631da338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13604"/>
          <a:stretch>
            <a:fillRect/>
          </a:stretch>
        </p:blipFill>
        <p:spPr>
          <a:xfrm>
            <a:off x="8042910" y="1095375"/>
            <a:ext cx="3701415" cy="2410460"/>
          </a:xfrm>
          <a:prstGeom prst="rect">
            <a:avLst/>
          </a:prstGeom>
        </p:spPr>
      </p:pic>
      <p:pic>
        <p:nvPicPr>
          <p:cNvPr id="5" name="图片 4" descr="cb26ff0cfe8dfa6440f29e165c6112c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11657" r="2001"/>
          <a:stretch>
            <a:fillRect/>
          </a:stretch>
        </p:blipFill>
        <p:spPr>
          <a:xfrm>
            <a:off x="4244975" y="1095375"/>
            <a:ext cx="3701415" cy="2410460"/>
          </a:xfrm>
          <a:prstGeom prst="rect">
            <a:avLst/>
          </a:prstGeom>
        </p:spPr>
      </p:pic>
      <p:pic>
        <p:nvPicPr>
          <p:cNvPr id="3" name="图片 2" descr="d406c42b706b668bfe2319fbc34adb28"/>
          <p:cNvPicPr>
            <a:picLocks noChangeAspect="1"/>
          </p:cNvPicPr>
          <p:nvPr/>
        </p:nvPicPr>
        <p:blipFill>
          <a:blip r:embed="rId7"/>
          <a:srcRect t="2175" r="9982" b="9729"/>
          <a:stretch>
            <a:fillRect/>
          </a:stretch>
        </p:blipFill>
        <p:spPr>
          <a:xfrm>
            <a:off x="450850" y="3913505"/>
            <a:ext cx="3697605" cy="2417445"/>
          </a:xfrm>
          <a:prstGeom prst="rect">
            <a:avLst/>
          </a:prstGeom>
        </p:spPr>
      </p:pic>
      <p:pic>
        <p:nvPicPr>
          <p:cNvPr id="6" name="图片 5" descr="480a11e5af50e3cca9f1d4a0e5499719"/>
          <p:cNvPicPr>
            <a:picLocks noChangeAspect="1"/>
          </p:cNvPicPr>
          <p:nvPr/>
        </p:nvPicPr>
        <p:blipFill>
          <a:blip r:embed="rId8"/>
          <a:srcRect t="2206" r="9742" b="9387"/>
          <a:stretch>
            <a:fillRect/>
          </a:stretch>
        </p:blipFill>
        <p:spPr>
          <a:xfrm>
            <a:off x="4244975" y="3913505"/>
            <a:ext cx="3701415" cy="2417445"/>
          </a:xfrm>
          <a:prstGeom prst="rect">
            <a:avLst/>
          </a:prstGeom>
        </p:spPr>
      </p:pic>
      <p:pic>
        <p:nvPicPr>
          <p:cNvPr id="7" name="图片 6" descr="1ed4e5a476c438e7b6db96e09c18e8f4"/>
          <p:cNvPicPr>
            <a:picLocks noChangeAspect="1"/>
          </p:cNvPicPr>
          <p:nvPr/>
        </p:nvPicPr>
        <p:blipFill>
          <a:blip r:embed="rId9"/>
          <a:srcRect l="12293" r="1209" b="14973"/>
          <a:stretch>
            <a:fillRect/>
          </a:stretch>
        </p:blipFill>
        <p:spPr>
          <a:xfrm>
            <a:off x="8042910" y="3913505"/>
            <a:ext cx="3707130" cy="24187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00530" y="6396990"/>
            <a:ext cx="1176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奥迪试驾活动</a:t>
            </a:r>
            <a:endParaRPr lang="zh-CN" altLang="zh-CN" sz="1200"/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9441815" y="6398260"/>
            <a:ext cx="1176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奥迪试驾活动</a:t>
            </a:r>
            <a:endParaRPr lang="zh-CN" altLang="zh-CN" sz="1200"/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5571490" y="6396990"/>
            <a:ext cx="1176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奥迪试驾活动</a:t>
            </a:r>
            <a:endParaRPr lang="zh-CN" altLang="zh-CN" sz="1200"/>
          </a:p>
        </p:txBody>
      </p:sp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3529,&quot;width&quot;:5572}"/>
</p:tagLst>
</file>

<file path=ppt/tags/tag21.xml><?xml version="1.0" encoding="utf-8"?>
<p:tagLst xmlns:p="http://schemas.openxmlformats.org/presentationml/2006/main">
  <p:tag name="KSO_WM_UNIT_PLACING_PICTURE_USER_VIEWPORT" val="{&quot;height&quot;:3528,&quot;width&quot;:6270}"/>
</p:tagLst>
</file>

<file path=ppt/tags/tag22.xml><?xml version="1.0" encoding="utf-8"?>
<p:tagLst xmlns:p="http://schemas.openxmlformats.org/presentationml/2006/main">
  <p:tag name="KSO_WM_UNIT_PLACING_PICTURE_USER_VIEWPORT" val="{&quot;height&quot;:3514,&quot;width&quot;:5517}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COMMONDATA" val="eyJoZGlkIjoiOWIxYjkzMjc4NDY0ODk3ODM0Mzk1YjQwYzJlY2RjYWQifQ=="/>
  <p:tag name="KSO_WPP_MARK_KEY" val="4df3b5f9-afda-4a03-9db1-ae236db3eff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赣州华坚试驾场地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赣州华坚试驾场地</dc:title>
  <dc:creator/>
  <cp:lastModifiedBy>s_兔玖</cp:lastModifiedBy>
  <cp:revision>249</cp:revision>
  <dcterms:created xsi:type="dcterms:W3CDTF">2019-06-19T02:08:00Z</dcterms:created>
  <dcterms:modified xsi:type="dcterms:W3CDTF">2023-03-07T05:55:14Z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28DFBC5A9BB146AA8BF5891B569CCA60</vt:lpwstr>
  </property>
</Properties>
</file>