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6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8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74" userDrawn="1">
          <p15:clr>
            <a:srgbClr val="A4A3A4"/>
          </p15:clr>
        </p15:guide>
        <p15:guide id="4" orient="horz" pos="837" userDrawn="1">
          <p15:clr>
            <a:srgbClr val="A4A3A4"/>
          </p15:clr>
        </p15:guide>
        <p15:guide id="5" orient="horz" pos="3770" userDrawn="1">
          <p15:clr>
            <a:srgbClr val="A4A3A4"/>
          </p15:clr>
        </p15:guide>
        <p15:guide id="6" pos="5233" userDrawn="1">
          <p15:clr>
            <a:srgbClr val="A4A3A4"/>
          </p15:clr>
        </p15:guide>
        <p15:guide id="7" pos="26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38"/>
        <p:guide pos="263"/>
        <p:guide pos="7374"/>
        <p:guide orient="horz" pos="837"/>
        <p:guide orient="horz" pos="3770"/>
        <p:guide pos="5233"/>
        <p:guide pos="268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" y="1010920"/>
            <a:ext cx="11494135" cy="584708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5897245" cy="635000"/>
          </a:xfrm>
        </p:spPr>
        <p:txBody>
          <a:bodyPr>
            <a:normAutofit/>
          </a:bodyPr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重庆青年汇 赛车场地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447665"/>
            <a:ext cx="11505565" cy="140398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84875"/>
            <a:ext cx="1147826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重庆青年汇赛车场地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位于重庆市万盛经开区黑山谷北门村，是一条坐落于海拔1056米高海拔山地型赛道，距离重庆市区108公里。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赛道分别设有观赛区、停车区、维修区，赛道全长2.1公里，最长直道长度330米，并且有两段加速赛道。常规赛道宽度13米，发车区赛道宽度15米，可同时允许12辆车进行比赛，赛道拥有17个不同转弯半径的弯道，左弯6个，右弯11个，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pit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房能接待100车辆停放看台及观赛区域可容纳8000人，赛道高低落差最大20米，由南向北为长下坡，赛道最南端是一个典型的180度弯角。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0985" y="1329690"/>
            <a:ext cx="3979545" cy="24034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80985" y="4364990"/>
            <a:ext cx="40411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6万/天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sz="1200">
                <a:latin typeface="+mn-ea"/>
                <a:cs typeface="+mn-ea"/>
                <a:sym typeface="+mn-ea"/>
              </a:rPr>
              <a:t>长2100m  宽13m  面积约为25000㎡    柏油地面 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/1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会议室 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P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房 </a:t>
            </a:r>
            <a:r>
              <a:rPr sz="1200">
                <a:latin typeface="+mn-ea"/>
                <a:cs typeface="+mn-ea"/>
                <a:sym typeface="+mn-ea"/>
              </a:rPr>
              <a:t>固定洗手间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重庆青年汇赛车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" y="1048385"/>
            <a:ext cx="7428230" cy="5254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rcRect t="5505"/>
          <a:stretch>
            <a:fillRect/>
          </a:stretch>
        </p:blipFill>
        <p:spPr>
          <a:xfrm>
            <a:off x="441960" y="3876675"/>
            <a:ext cx="3625215" cy="21145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3698" b="4139"/>
          <a:stretch>
            <a:fillRect/>
          </a:stretch>
        </p:blipFill>
        <p:spPr>
          <a:xfrm>
            <a:off x="441960" y="1360805"/>
            <a:ext cx="3624580" cy="21209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rcRect t="12542"/>
          <a:stretch>
            <a:fillRect/>
          </a:stretch>
        </p:blipFill>
        <p:spPr>
          <a:xfrm>
            <a:off x="4280535" y="1365250"/>
            <a:ext cx="3805555" cy="21253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85" y="1360805"/>
            <a:ext cx="3393440" cy="21297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785" y="3874770"/>
            <a:ext cx="3395345" cy="21158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09955" y="3508375"/>
            <a:ext cx="26352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上汽大众凌渡对比试驾会</a:t>
            </a:r>
            <a:endParaRPr lang="zh-CN" altLang="en-US" sz="1200"/>
          </a:p>
        </p:txBody>
      </p:sp>
      <p:sp>
        <p:nvSpPr>
          <p:cNvPr id="7" name="文本框 6"/>
          <p:cNvSpPr txBox="1"/>
          <p:nvPr/>
        </p:nvSpPr>
        <p:spPr>
          <a:xfrm>
            <a:off x="8801100" y="3508375"/>
            <a:ext cx="25450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sym typeface="+mn-ea"/>
              </a:rPr>
              <a:t>比亚迪汉EV赛道试驾体验</a:t>
            </a:r>
            <a:r>
              <a:rPr lang="zh-CN" sz="1200">
                <a:sym typeface="+mn-ea"/>
              </a:rPr>
              <a:t>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9755" y="6072505"/>
            <a:ext cx="333311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ym typeface="+mn-ea"/>
              </a:rPr>
              <a:t>传祺家族试驾品鉴之旅</a:t>
            </a:r>
            <a:endParaRPr lang="en-US" altLang="zh-CN" sz="120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07705" y="6072505"/>
            <a:ext cx="35312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sym typeface="+mn-ea"/>
              </a:rPr>
              <a:t>比亚迪汉EV赛道试驾体验</a:t>
            </a:r>
            <a:r>
              <a:rPr lang="zh-CN" sz="1200">
                <a:sym typeface="+mn-ea"/>
              </a:rPr>
              <a:t>日</a:t>
            </a:r>
            <a:endParaRPr lang="zh-CN" sz="12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22495" y="3514090"/>
            <a:ext cx="2746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上汽大众凌渡对比试驾会</a:t>
            </a:r>
            <a:endParaRPr lang="zh-CN" altLang="en-US" sz="1200"/>
          </a:p>
        </p:txBody>
      </p:sp>
      <p:sp>
        <p:nvSpPr>
          <p:cNvPr id="9" name="文本框 8"/>
          <p:cNvSpPr txBox="1"/>
          <p:nvPr/>
        </p:nvSpPr>
        <p:spPr>
          <a:xfrm>
            <a:off x="4270375" y="6072505"/>
            <a:ext cx="381571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/>
              <a:t>凯迪拉克</a:t>
            </a:r>
            <a:r>
              <a:rPr lang="en-US" altLang="zh-CN" sz="1200"/>
              <a:t>CT5</a:t>
            </a:r>
            <a:r>
              <a:rPr lang="zh-CN" altLang="en-US" sz="1200"/>
              <a:t>车友会</a:t>
            </a:r>
            <a:endParaRPr lang="zh-CN" altLang="en-US" sz="1200"/>
          </a:p>
        </p:txBody>
      </p:sp>
      <p:pic>
        <p:nvPicPr>
          <p:cNvPr id="17" name="图片 16" descr="21eff531c3b192badd5e3e167498219"/>
          <p:cNvPicPr>
            <a:picLocks noChangeAspect="1"/>
          </p:cNvPicPr>
          <p:nvPr/>
        </p:nvPicPr>
        <p:blipFill>
          <a:blip r:embed="rId6"/>
          <a:srcRect t="16468" b="5721"/>
          <a:stretch>
            <a:fillRect/>
          </a:stretch>
        </p:blipFill>
        <p:spPr>
          <a:xfrm>
            <a:off x="4278630" y="3868420"/>
            <a:ext cx="3804920" cy="21177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7804289a-0e5e-4a2b-b9e5-7a034cc8f40a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重庆青年汇试驾场地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256</cp:revision>
  <dcterms:created xsi:type="dcterms:W3CDTF">2019-06-19T02:08:00Z</dcterms:created>
  <dcterms:modified xsi:type="dcterms:W3CDTF">2023-03-07T08:44:41Z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062938F0FC284D9EACE1118C971EB65B</vt:lpwstr>
  </property>
</Properties>
</file>