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9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 userDrawn="1">
          <p15:clr>
            <a:srgbClr val="A4A3A4"/>
          </p15:clr>
        </p15:guide>
        <p15:guide id="2" pos="277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33" userDrawn="1">
          <p15:clr>
            <a:srgbClr val="A4A3A4"/>
          </p15:clr>
        </p15:guide>
        <p15:guide id="5" orient="horz" pos="3779" userDrawn="1">
          <p15:clr>
            <a:srgbClr val="A4A3A4"/>
          </p15:clr>
        </p15:guide>
        <p15:guide id="6" pos="5054" userDrawn="1">
          <p15:clr>
            <a:srgbClr val="A4A3A4"/>
          </p15:clr>
        </p15:guide>
        <p15:guide id="7" pos="26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3"/>
        <p:guide pos="277"/>
        <p:guide pos="7358"/>
        <p:guide orient="horz" pos="633"/>
        <p:guide orient="horz" pos="3779"/>
        <p:guide pos="5054"/>
        <p:guide pos="26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0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png"/><Relationship Id="rId7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tags" Target="../tags/tag23.xml"/><Relationship Id="rId4" Type="http://schemas.openxmlformats.org/officeDocument/2006/relationships/image" Target="../media/image4.png"/><Relationship Id="rId3" Type="http://schemas.openxmlformats.org/officeDocument/2006/relationships/tags" Target="../tags/tag22.xml"/><Relationship Id="rId2" Type="http://schemas.openxmlformats.org/officeDocument/2006/relationships/image" Target="../media/image6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image" Target="../media/image10.jpe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7319" b="6175"/>
          <a:stretch>
            <a:fillRect/>
          </a:stretch>
        </p:blipFill>
        <p:spPr>
          <a:xfrm>
            <a:off x="417830" y="1005205"/>
            <a:ext cx="1150556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上海新国博试驾场地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447665"/>
            <a:ext cx="11505565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99480"/>
            <a:ext cx="11250930" cy="767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上海新国博试驾场地拥有17个单层无柱式展厅，室内展览面积200,000平方米，室外展览面积100,000平方米。 51个规模不等，风格各异的附属会议室，可用于举办中小型会议、论坛以及鸡尾酒会等。充足的停车场地，可容纳4730个车位。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35925" y="4063365"/>
            <a:ext cx="3645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场地面积：总</a:t>
            </a:r>
            <a:r>
              <a:rPr lang="zh-CN" sz="1200">
                <a:latin typeface="+mn-ea"/>
                <a:cs typeface="+mn-ea"/>
                <a:sym typeface="+mn-ea"/>
              </a:rPr>
              <a:t>面积为</a:t>
            </a:r>
            <a:r>
              <a:rPr lang="en-US" altLang="zh-CN" sz="1200">
                <a:latin typeface="+mn-ea"/>
                <a:cs typeface="+mn-ea"/>
                <a:sym typeface="+mn-ea"/>
              </a:rPr>
              <a:t>2</a:t>
            </a:r>
            <a:r>
              <a:rPr lang="zh-CN" sz="1200">
                <a:latin typeface="+mn-ea"/>
                <a:cs typeface="+mn-ea"/>
                <a:sym typeface="+mn-ea"/>
              </a:rPr>
              <a:t>0000㎡   水泥地面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200A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  </a:t>
            </a:r>
            <a:endParaRPr 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86420" y="1717040"/>
            <a:ext cx="3183255" cy="2346960"/>
          </a:xfrm>
          <a:prstGeom prst="rect">
            <a:avLst/>
          </a:prstGeom>
        </p:spPr>
      </p:pic>
      <p:pic>
        <p:nvPicPr>
          <p:cNvPr id="3" name="图片 2" descr="上海新国博试驾场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005205"/>
            <a:ext cx="7366635" cy="52666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5020945" y="640207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上海国际汽车工业展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336" r="915"/>
          <a:stretch>
            <a:fillRect/>
          </a:stretch>
        </p:blipFill>
        <p:spPr>
          <a:xfrm>
            <a:off x="473710" y="3894455"/>
            <a:ext cx="3714115" cy="25076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9913" r="1604"/>
          <a:stretch>
            <a:fillRect/>
          </a:stretch>
        </p:blipFill>
        <p:spPr>
          <a:xfrm>
            <a:off x="8098155" y="3882390"/>
            <a:ext cx="3700780" cy="2510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1089" r="914"/>
          <a:stretch>
            <a:fillRect/>
          </a:stretch>
        </p:blipFill>
        <p:spPr>
          <a:xfrm>
            <a:off x="8082915" y="1024890"/>
            <a:ext cx="3715385" cy="25120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2012" r="1373"/>
          <a:stretch>
            <a:fillRect/>
          </a:stretch>
        </p:blipFill>
        <p:spPr>
          <a:xfrm>
            <a:off x="4290695" y="3895725"/>
            <a:ext cx="3700145" cy="2504440"/>
          </a:xfrm>
          <a:prstGeom prst="rect">
            <a:avLst/>
          </a:prstGeom>
        </p:spPr>
      </p:pic>
      <p:pic>
        <p:nvPicPr>
          <p:cNvPr id="3" name="图片 2" descr="29a142f4ea1a45539ca48b23e07ac82c"/>
          <p:cNvPicPr>
            <a:picLocks noChangeAspect="1"/>
          </p:cNvPicPr>
          <p:nvPr/>
        </p:nvPicPr>
        <p:blipFill>
          <a:blip r:embed="rId9"/>
          <a:srcRect l="455" r="691"/>
          <a:stretch>
            <a:fillRect/>
          </a:stretch>
        </p:blipFill>
        <p:spPr>
          <a:xfrm>
            <a:off x="473710" y="1017270"/>
            <a:ext cx="3723005" cy="2512695"/>
          </a:xfrm>
          <a:prstGeom prst="rect">
            <a:avLst/>
          </a:prstGeom>
        </p:spPr>
      </p:pic>
      <p:pic>
        <p:nvPicPr>
          <p:cNvPr id="4" name="图片 3" descr="20150824165514319013"/>
          <p:cNvPicPr>
            <a:picLocks noChangeAspect="1"/>
          </p:cNvPicPr>
          <p:nvPr/>
        </p:nvPicPr>
        <p:blipFill>
          <a:blip r:embed="rId10"/>
          <a:srcRect r="1152"/>
          <a:stretch>
            <a:fillRect/>
          </a:stretch>
        </p:blipFill>
        <p:spPr>
          <a:xfrm>
            <a:off x="4286885" y="1024890"/>
            <a:ext cx="3705860" cy="251206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8865235" y="3529965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上海国际汽车工业展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1259840" y="641858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上海国际汽车工业展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8926195" y="641858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上海国际汽车工业展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20240" y="3536950"/>
            <a:ext cx="1804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5728335" y="3536950"/>
            <a:ext cx="1193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</p:spTree>
    <p:custDataLst>
      <p:tags r:id="rId1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4069,&quot;width&quot;:5520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PLACING_PICTURE_USER_VIEWPORT" val="{&quot;height&quot;:4069,&quot;width&quot;:5819}"/>
</p:tagLst>
</file>

<file path=ppt/tags/tag22.xml><?xml version="1.0" encoding="utf-8"?>
<p:tagLst xmlns:p="http://schemas.openxmlformats.org/presentationml/2006/main">
  <p:tag name="KSO_WM_UNIT_PLACING_PICTURE_USER_VIEWPORT" val="{&quot;height&quot;:4069,&quot;width&quot;:5520}"/>
</p:tagLst>
</file>

<file path=ppt/tags/tag23.xml><?xml version="1.0" encoding="utf-8"?>
<p:tagLst xmlns:p="http://schemas.openxmlformats.org/presentationml/2006/main">
  <p:tag name="KSO_WM_UNIT_PLACING_PICTURE_USER_VIEWPORT" val="{&quot;height&quot;:3764,&quot;width&quot;:5819}"/>
</p:tagLst>
</file>

<file path=ppt/tags/tag24.xml><?xml version="1.0" encoding="utf-8"?>
<p:tagLst xmlns:p="http://schemas.openxmlformats.org/presentationml/2006/main">
  <p:tag name="KSO_WM_UNIT_PLACING_PICTURE_USER_VIEWPORT" val="{&quot;height&quot;:3764,&quot;width&quot;:5519}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PP_MARK_KEY" val="f6ffe718-ac12-4743-bc37-d728fe3ba676"/>
  <p:tag name="COMMONDATA" val="eyJoZGlkIjoiOWIxYjkzMjc4NDY0ODk3ODM0Mzk1YjQwYzJlY2RjYWQ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上海新国博试驾场地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265</cp:revision>
  <dcterms:created xsi:type="dcterms:W3CDTF">2019-06-19T02:08:00Z</dcterms:created>
  <dcterms:modified xsi:type="dcterms:W3CDTF">2023-03-08T08:24:03Z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9710807E08D94D2BA336DDDBF7547D72</vt:lpwstr>
  </property>
</Properties>
</file>