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5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85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4010" userDrawn="1">
          <p15:clr>
            <a:srgbClr val="A4A3A4"/>
          </p15:clr>
        </p15:guide>
        <p15:guide id="6" pos="2476" userDrawn="1">
          <p15:clr>
            <a:srgbClr val="A4A3A4"/>
          </p15:clr>
        </p15:guide>
        <p15:guide id="7" pos="4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255"/>
        <p:guide pos="263"/>
        <p:guide pos="7385"/>
        <p:guide orient="horz" pos="637"/>
        <p:guide orient="horz" pos="4010"/>
        <p:guide pos="2476"/>
        <p:guide pos="484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10585" r="15691"/>
          <a:stretch>
            <a:fillRect/>
          </a:stretch>
        </p:blipFill>
        <p:spPr>
          <a:xfrm>
            <a:off x="417830" y="1010920"/>
            <a:ext cx="11308080" cy="583184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东莞寮步试驾场地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96940"/>
            <a:ext cx="1128585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东莞寮步试驾场地，位于广东省东莞市寮步镇，场地面积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㎡，长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75m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892415" y="3822700"/>
            <a:ext cx="38309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90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米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75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米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总面积约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7000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柏油路面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封闭场地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380V/40kw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固定卫生间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6075" y="1012190"/>
            <a:ext cx="3757295" cy="27038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3" y="1011238"/>
            <a:ext cx="7278687" cy="5539001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294890" y="4998720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</a:rPr>
              <a:t>捷豹</a:t>
            </a:r>
            <a:r>
              <a:rPr lang="en-US" altLang="zh-CN" sz="1200">
                <a:latin typeface="+mn-ea"/>
                <a:cs typeface="+mn-ea"/>
              </a:rPr>
              <a:t>F-PACE</a:t>
            </a:r>
            <a:r>
              <a:rPr lang="zh-CN" altLang="en-US" sz="1200">
                <a:latin typeface="+mn-ea"/>
                <a:cs typeface="+mn-ea"/>
              </a:rPr>
              <a:t>试驾活动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82815" y="4998720"/>
            <a:ext cx="30899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奔驰</a:t>
            </a:r>
            <a:r>
              <a:rPr lang="en-US" altLang="zh-CN" sz="1200">
                <a:latin typeface="+mn-ea"/>
                <a:cs typeface="+mn-ea"/>
                <a:sym typeface="+mn-ea"/>
              </a:rPr>
              <a:t>GLS SUV 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8995" y="1735455"/>
            <a:ext cx="5010150" cy="31407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9404"/>
          <a:stretch>
            <a:fillRect/>
          </a:stretch>
        </p:blipFill>
        <p:spPr>
          <a:xfrm>
            <a:off x="6323330" y="1734820"/>
            <a:ext cx="5009515" cy="31413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bc2d2ec6-2464-4ec2-a58a-15594a13524d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WPS 演示</Application>
  <PresentationFormat>宽屏</PresentationFormat>
  <Paragraphs>13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东莞寮步试驾场地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东莞寮步试驾场地</dc:title>
  <dc:creator/>
  <cp:lastModifiedBy>s_兔玖</cp:lastModifiedBy>
  <cp:revision>254</cp:revision>
  <dcterms:created xsi:type="dcterms:W3CDTF">2019-06-19T02:08:00Z</dcterms:created>
  <dcterms:modified xsi:type="dcterms:W3CDTF">2023-03-09T01:38:17Z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F9A3CC92C1904D349E7047435F034C00</vt:lpwstr>
  </property>
</Properties>
</file>