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419" r:id="rId3"/>
    <p:sldId id="414" r:id="rId4"/>
    <p:sldId id="422" r:id="rId5"/>
  </p:sldIdLst>
  <p:sldSz cx="12192000" cy="6858000"/>
  <p:notesSz cx="6858000" cy="9144000"/>
  <p:custDataLst>
    <p:tags r:id="rId1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3" userDrawn="1">
          <p15:clr>
            <a:srgbClr val="A4A3A4"/>
          </p15:clr>
        </p15:guide>
        <p15:guide id="2" pos="263" userDrawn="1">
          <p15:clr>
            <a:srgbClr val="A4A3A4"/>
          </p15:clr>
        </p15:guide>
        <p15:guide id="3" pos="7385" userDrawn="1">
          <p15:clr>
            <a:srgbClr val="A4A3A4"/>
          </p15:clr>
        </p15:guide>
        <p15:guide id="4" orient="horz" pos="638" userDrawn="1">
          <p15:clr>
            <a:srgbClr val="A4A3A4"/>
          </p15:clr>
        </p15:guide>
        <p15:guide id="5" orient="horz" pos="4184" userDrawn="1">
          <p15:clr>
            <a:srgbClr val="A4A3A4"/>
          </p15:clr>
        </p15:guide>
        <p15:guide id="6" pos="2599" userDrawn="1">
          <p15:clr>
            <a:srgbClr val="A4A3A4"/>
          </p15:clr>
        </p15:guide>
        <p15:guide id="7" pos="49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552E"/>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33"/>
        <p:guide pos="263"/>
        <p:guide pos="7385"/>
        <p:guide orient="horz" pos="638"/>
        <p:guide orient="horz" pos="4184"/>
        <p:guide pos="2599"/>
        <p:guide pos="493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2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7" Type="http://schemas.openxmlformats.org/officeDocument/2006/relationships/image" Target="../media/image2.png"/><Relationship Id="rId6" Type="http://schemas.openxmlformats.org/officeDocument/2006/relationships/image" Target="../media/image1.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1_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69265" y="1012190"/>
            <a:ext cx="11236325" cy="6350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5" name="日期占位符 4"/>
          <p:cNvSpPr>
            <a:spLocks noGrp="1"/>
          </p:cNvSpPr>
          <p:nvPr>
            <p:ph type="dt" sz="half" idx="10"/>
            <p:custDataLst>
              <p:tags r:id="rId3"/>
            </p:custDataLst>
          </p:nvPr>
        </p:nvSpPr>
        <p:spPr>
          <a:xfrm>
            <a:off x="469125" y="6314400"/>
            <a:ext cx="2700000" cy="316800"/>
          </a:xfrm>
        </p:spPr>
        <p:txBody>
          <a:bodyPr/>
          <a:lstStyle>
            <a:lvl1pPr>
              <a:defRPr sz="700"/>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4"/>
            </p:custDataLst>
          </p:nvPr>
        </p:nvSpPr>
        <p:spPr/>
        <p:txBody>
          <a:bodyPr/>
          <a:lstStyle>
            <a:lvl1pPr>
              <a:defRPr sz="800"/>
            </a:lvl1pPr>
          </a:lstStyle>
          <a:p>
            <a:endParaRPr lang="zh-CN" altLang="en-US"/>
          </a:p>
        </p:txBody>
      </p:sp>
      <p:sp>
        <p:nvSpPr>
          <p:cNvPr id="7" name="灯片编号占位符 6"/>
          <p:cNvSpPr>
            <a:spLocks noGrp="1"/>
          </p:cNvSpPr>
          <p:nvPr>
            <p:ph type="sldNum" sz="quarter" idx="12"/>
            <p:custDataLst>
              <p:tags r:id="rId5"/>
            </p:custDataLst>
          </p:nvPr>
        </p:nvSpPr>
        <p:spPr>
          <a:xfrm>
            <a:off x="9005870" y="6314400"/>
            <a:ext cx="2700000" cy="316800"/>
          </a:xfrm>
        </p:spPr>
        <p:txBody>
          <a:bodyPr/>
          <a:lstStyle>
            <a:lvl1pPr>
              <a:defRPr sz="700"/>
            </a:lvl1pPr>
          </a:lstStyle>
          <a:p>
            <a:fld id="{49AE70B2-8BF9-45C0-BB95-33D1B9D3A854}" type="slidenum">
              <a:rPr lang="zh-CN" altLang="en-US" smtClean="0"/>
            </a:fld>
            <a:endParaRPr lang="zh-CN" altLang="en-US"/>
          </a:p>
        </p:txBody>
      </p:sp>
      <p:cxnSp>
        <p:nvCxnSpPr>
          <p:cNvPr id="9" name="直接连接符 8"/>
          <p:cNvCxnSpPr/>
          <p:nvPr userDrawn="1"/>
        </p:nvCxnSpPr>
        <p:spPr>
          <a:xfrm>
            <a:off x="3236595" y="615950"/>
            <a:ext cx="8954770" cy="0"/>
          </a:xfrm>
          <a:prstGeom prst="line">
            <a:avLst/>
          </a:prstGeom>
          <a:ln w="38100" cmpd="sng">
            <a:solidFill>
              <a:srgbClr val="FE552E"/>
            </a:solidFill>
            <a:prstDash val="solid"/>
          </a:ln>
        </p:spPr>
        <p:style>
          <a:lnRef idx="1">
            <a:schemeClr val="accent1"/>
          </a:lnRef>
          <a:fillRef idx="0">
            <a:schemeClr val="accent1"/>
          </a:fillRef>
          <a:effectRef idx="0">
            <a:schemeClr val="accent1"/>
          </a:effectRef>
          <a:fontRef idx="minor">
            <a:schemeClr val="tx1"/>
          </a:fontRef>
        </p:style>
      </p:cxnSp>
      <p:pic>
        <p:nvPicPr>
          <p:cNvPr id="10" name="图片 9" descr="试俱LOGO+R"/>
          <p:cNvPicPr>
            <a:picLocks noChangeAspect="1"/>
          </p:cNvPicPr>
          <p:nvPr userDrawn="1"/>
        </p:nvPicPr>
        <p:blipFill>
          <a:blip r:embed="rId6"/>
          <a:srcRect t="20313" b="21979"/>
          <a:stretch>
            <a:fillRect/>
          </a:stretch>
        </p:blipFill>
        <p:spPr>
          <a:xfrm>
            <a:off x="326390" y="214630"/>
            <a:ext cx="2907030" cy="530225"/>
          </a:xfrm>
          <a:prstGeom prst="rect">
            <a:avLst/>
          </a:prstGeom>
        </p:spPr>
      </p:pic>
      <p:pic>
        <p:nvPicPr>
          <p:cNvPr id="3" name="图片 2" descr="a7a756c211b02af0ecd73b7417b0f30"/>
          <p:cNvPicPr>
            <a:picLocks noChangeAspect="1"/>
          </p:cNvPicPr>
          <p:nvPr userDrawn="1"/>
        </p:nvPicPr>
        <p:blipFill>
          <a:blip r:embed="rId7"/>
          <a:srcRect l="2113" t="16688" r="7104" b="14987"/>
          <a:stretch>
            <a:fillRect/>
          </a:stretch>
        </p:blipFill>
        <p:spPr>
          <a:xfrm>
            <a:off x="381000" y="160655"/>
            <a:ext cx="2757170" cy="65659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9.xml"/><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20.xml"/><Relationship Id="rId2" Type="http://schemas.openxmlformats.org/officeDocument/2006/relationships/image" Target="../media/image6.jpeg"/><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2" name="图片 1" descr="a7e9f6c80b49131693805dbaf43f8f7"/>
          <p:cNvPicPr>
            <a:picLocks noChangeAspect="1"/>
          </p:cNvPicPr>
          <p:nvPr/>
        </p:nvPicPr>
        <p:blipFill>
          <a:blip r:embed="rId1"/>
          <a:srcRect t="18339" b="12591"/>
          <a:stretch>
            <a:fillRect/>
          </a:stretch>
        </p:blipFill>
        <p:spPr>
          <a:xfrm>
            <a:off x="418465" y="1019175"/>
            <a:ext cx="11285220" cy="5852160"/>
          </a:xfrm>
          <a:prstGeom prst="rect">
            <a:avLst/>
          </a:prstGeom>
        </p:spPr>
      </p:pic>
      <p:sp>
        <p:nvSpPr>
          <p:cNvPr id="4" name="标题 3"/>
          <p:cNvSpPr>
            <a:spLocks noGrp="1"/>
          </p:cNvSpPr>
          <p:nvPr>
            <p:ph type="title"/>
          </p:nvPr>
        </p:nvSpPr>
        <p:spPr/>
        <p:txBody>
          <a:bodyPr/>
          <a:p>
            <a:r>
              <a:rPr lang="zh-CN" altLang="en-US">
                <a:solidFill>
                  <a:schemeClr val="bg1"/>
                </a:solidFill>
              </a:rPr>
              <a:t>呼和浩特圣邦试驾场地</a:t>
            </a:r>
            <a:endParaRPr>
              <a:solidFill>
                <a:schemeClr val="bg1"/>
              </a:solidFill>
            </a:endParaRPr>
          </a:p>
        </p:txBody>
      </p:sp>
      <p:sp>
        <p:nvSpPr>
          <p:cNvPr id="6" name="矩形 5"/>
          <p:cNvSpPr/>
          <p:nvPr/>
        </p:nvSpPr>
        <p:spPr>
          <a:xfrm rot="10800000">
            <a:off x="417830" y="5386070"/>
            <a:ext cx="11273790" cy="1485265"/>
          </a:xfrm>
          <a:prstGeom prst="rect">
            <a:avLst/>
          </a:prstGeom>
          <a:gradFill>
            <a:gsLst>
              <a:gs pos="0">
                <a:schemeClr val="tx1">
                  <a:alpha val="43000"/>
                </a:schemeClr>
              </a:gs>
              <a:gs pos="100000">
                <a:schemeClr val="tx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文本框 15"/>
          <p:cNvSpPr txBox="1"/>
          <p:nvPr/>
        </p:nvSpPr>
        <p:spPr>
          <a:xfrm>
            <a:off x="405765" y="5996940"/>
            <a:ext cx="11285855" cy="645160"/>
          </a:xfrm>
          <a:prstGeom prst="rect">
            <a:avLst/>
          </a:prstGeom>
          <a:noFill/>
          <a:ln>
            <a:noFill/>
          </a:ln>
        </p:spPr>
        <p:txBody>
          <a:bodyPr wrap="square" rtlCol="0">
            <a:spAutoFit/>
          </a:bodyPr>
          <a:p>
            <a:pPr>
              <a:lnSpc>
                <a:spcPct val="150000"/>
              </a:lnSpc>
            </a:pPr>
            <a:r>
              <a:rPr lang="zh-CN"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呼和浩特圣邦试驾场地位于内蒙古自治区呼和浩特市赛罕区大学城北方职业技术学院院内，长</a:t>
            </a:r>
            <a:r>
              <a:rPr lang="en-US" altLang="zh-CN"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150m</a:t>
            </a:r>
            <a:r>
              <a:rPr lang="zh-CN" altLang="en-US"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，宽</a:t>
            </a:r>
            <a:r>
              <a:rPr lang="en-US" altLang="zh-CN"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80m</a:t>
            </a:r>
            <a:r>
              <a:rPr lang="zh-CN" altLang="en-US"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，总面积</a:t>
            </a:r>
            <a:r>
              <a:rPr lang="en-US" altLang="zh-CN"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12000</a:t>
            </a:r>
            <a:r>
              <a:rPr lang="zh-CN" altLang="en-US"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㎡，全封闭水泥硬化路面，可用于举办汽车赛事、试乘试驾活动、汽车性能测试及驾控培训等。</a:t>
            </a:r>
            <a:endParaRPr lang="zh-CN" altLang="en-US"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 name="文本框 6"/>
          <p:cNvSpPr txBox="1"/>
          <p:nvPr/>
        </p:nvSpPr>
        <p:spPr>
          <a:xfrm>
            <a:off x="7892415" y="3822700"/>
            <a:ext cx="3830955" cy="1938020"/>
          </a:xfrm>
          <a:prstGeom prst="rect">
            <a:avLst/>
          </a:prstGeom>
          <a:noFill/>
        </p:spPr>
        <p:txBody>
          <a:bodyPr wrap="square" rtlCol="0">
            <a:spAutoFit/>
          </a:bodyPr>
          <a:p>
            <a:pPr>
              <a:lnSpc>
                <a:spcPct val="200000"/>
              </a:lnSpc>
            </a:pPr>
            <a:r>
              <a:rPr lang="zh-CN" altLang="en-US" sz="1200" b="1">
                <a:latin typeface="+mj-ea"/>
                <a:ea typeface="+mj-ea"/>
                <a:cs typeface="+mj-ea"/>
                <a:sym typeface="+mn-ea"/>
              </a:rPr>
              <a:t>场地费用</a:t>
            </a:r>
            <a:r>
              <a:rPr lang="zh-CN" altLang="en-US" sz="1200" b="1">
                <a:solidFill>
                  <a:srgbClr val="595959"/>
                </a:solidFill>
                <a:latin typeface="+mj-ea"/>
                <a:ea typeface="+mj-ea"/>
                <a:cs typeface="+mj-ea"/>
                <a:sym typeface="+mn-ea"/>
              </a:rPr>
              <a:t>：</a:t>
            </a:r>
            <a:r>
              <a:rPr lang="en-US"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rPr>
              <a:t>2.5</a:t>
            </a:r>
            <a:r>
              <a:rPr lang="zh-CN" altLang="en-US"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rPr>
              <a:t>万</a:t>
            </a:r>
            <a:r>
              <a:rPr lang="en-US" altLang="zh-CN"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rPr>
              <a:t>天</a:t>
            </a:r>
            <a:r>
              <a:rPr lang="en-US" altLang="zh-CN"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rPr>
              <a:t> ; </a:t>
            </a:r>
            <a:endParaRPr lang="en-US" altLang="zh-CN"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200000"/>
              </a:lnSpc>
            </a:pPr>
            <a:r>
              <a:rPr lang="zh-CN" altLang="en-US" sz="1200" b="1">
                <a:latin typeface="+mn-ea"/>
                <a:cs typeface="+mn-ea"/>
              </a:rPr>
              <a:t>场地面积：</a:t>
            </a:r>
            <a:r>
              <a:rPr sz="1200">
                <a:latin typeface="+mn-ea"/>
                <a:cs typeface="+mn-ea"/>
                <a:sym typeface="+mn-ea"/>
              </a:rPr>
              <a:t>长150m</a:t>
            </a:r>
            <a:r>
              <a:rPr lang="en-US" sz="1200">
                <a:latin typeface="+mn-ea"/>
                <a:cs typeface="+mn-ea"/>
                <a:sym typeface="+mn-ea"/>
              </a:rPr>
              <a:t> </a:t>
            </a:r>
            <a:r>
              <a:rPr sz="1200">
                <a:latin typeface="+mn-ea"/>
                <a:cs typeface="+mn-ea"/>
                <a:sym typeface="+mn-ea"/>
              </a:rPr>
              <a:t>宽80m</a:t>
            </a:r>
            <a:r>
              <a:rPr lang="en-US" sz="1200">
                <a:latin typeface="+mn-ea"/>
                <a:cs typeface="+mn-ea"/>
                <a:sym typeface="+mn-ea"/>
              </a:rPr>
              <a:t> </a:t>
            </a:r>
            <a:r>
              <a:rPr sz="1200">
                <a:latin typeface="+mn-ea"/>
                <a:cs typeface="+mn-ea"/>
                <a:sym typeface="+mn-ea"/>
              </a:rPr>
              <a:t>总面积12000㎡</a:t>
            </a:r>
            <a:r>
              <a:rPr lang="en-US" sz="1200">
                <a:latin typeface="+mn-ea"/>
                <a:cs typeface="+mn-ea"/>
                <a:sym typeface="+mn-ea"/>
              </a:rPr>
              <a:t> </a:t>
            </a:r>
            <a:r>
              <a:rPr sz="1200">
                <a:latin typeface="+mn-ea"/>
                <a:cs typeface="+mn-ea"/>
                <a:sym typeface="+mn-ea"/>
              </a:rPr>
              <a:t>全封闭</a:t>
            </a:r>
            <a:r>
              <a:rPr lang="en-US" sz="1200">
                <a:latin typeface="+mn-ea"/>
                <a:cs typeface="+mn-ea"/>
                <a:sym typeface="+mn-ea"/>
              </a:rPr>
              <a:t> </a:t>
            </a:r>
            <a:r>
              <a:rPr sz="1200">
                <a:latin typeface="+mn-ea"/>
                <a:cs typeface="+mn-ea"/>
                <a:sym typeface="+mn-ea"/>
              </a:rPr>
              <a:t>水泥硬化路面</a:t>
            </a:r>
            <a:endParaRPr sz="1200">
              <a:latin typeface="+mn-ea"/>
              <a:cs typeface="+mn-ea"/>
              <a:sym typeface="+mn-ea"/>
            </a:endParaRPr>
          </a:p>
          <a:p>
            <a:pPr>
              <a:lnSpc>
                <a:spcPct val="200000"/>
              </a:lnSpc>
            </a:pPr>
            <a:r>
              <a:rPr lang="zh-CN" altLang="en-US" sz="1200" b="1">
                <a:latin typeface="+mn-ea"/>
                <a:cs typeface="+mn-ea"/>
              </a:rPr>
              <a:t>供电供水：</a:t>
            </a:r>
            <a:r>
              <a:rPr sz="1200">
                <a:solidFill>
                  <a:schemeClr val="tx1"/>
                </a:solidFill>
                <a:latin typeface="+mn-ea"/>
                <a:cs typeface="+mn-ea"/>
                <a:sym typeface="+mn-ea"/>
              </a:rPr>
              <a:t>380v/</a:t>
            </a:r>
            <a:r>
              <a:rPr lang="en-US" sz="1200">
                <a:solidFill>
                  <a:schemeClr val="tx1"/>
                </a:solidFill>
                <a:latin typeface="+mn-ea"/>
                <a:cs typeface="+mn-ea"/>
                <a:sym typeface="+mn-ea"/>
              </a:rPr>
              <a:t>40</a:t>
            </a:r>
            <a:r>
              <a:rPr lang="en-US" sz="1200">
                <a:solidFill>
                  <a:schemeClr val="tx1"/>
                </a:solidFill>
                <a:latin typeface="+mn-ea"/>
                <a:cs typeface="+mn-ea"/>
                <a:sym typeface="+mn-ea"/>
              </a:rPr>
              <a:t>kw</a:t>
            </a:r>
            <a:r>
              <a:rPr sz="1200">
                <a:solidFill>
                  <a:schemeClr val="tx1"/>
                </a:solidFill>
                <a:latin typeface="+mn-ea"/>
                <a:cs typeface="+mn-ea"/>
                <a:sym typeface="+mn-ea"/>
              </a:rPr>
              <a:t> 方便接水</a:t>
            </a:r>
            <a:endParaRPr sz="1200" b="1">
              <a:solidFill>
                <a:srgbClr val="FF0000"/>
              </a:solidFill>
              <a:latin typeface="+mn-ea"/>
              <a:cs typeface="+mn-ea"/>
            </a:endParaRPr>
          </a:p>
          <a:p>
            <a:pPr>
              <a:lnSpc>
                <a:spcPct val="200000"/>
              </a:lnSpc>
            </a:pPr>
            <a:r>
              <a:rPr lang="zh-CN" altLang="en-US" sz="1200" b="1">
                <a:latin typeface="+mn-ea"/>
                <a:cs typeface="+mn-ea"/>
              </a:rPr>
              <a:t>配套设施：</a:t>
            </a:r>
            <a:r>
              <a:rPr lang="zh-CN" altLang="en-US" sz="1200">
                <a:latin typeface="+mn-ea"/>
                <a:cs typeface="+mn-ea"/>
              </a:rPr>
              <a:t>停车位</a:t>
            </a:r>
            <a:r>
              <a:rPr lang="en-US" altLang="zh-CN" sz="1200">
                <a:latin typeface="+mn-ea"/>
                <a:cs typeface="+mn-ea"/>
              </a:rPr>
              <a:t> </a:t>
            </a:r>
            <a:r>
              <a:rPr lang="zh-CN" altLang="en-US" sz="1200">
                <a:latin typeface="+mn-ea"/>
                <a:cs typeface="+mn-ea"/>
              </a:rPr>
              <a:t>卫生间</a:t>
            </a:r>
            <a:endParaRPr lang="zh-CN" altLang="en-US" sz="1200">
              <a:latin typeface="+mn-ea"/>
              <a:cs typeface="+mn-ea"/>
            </a:endParaRPr>
          </a:p>
        </p:txBody>
      </p:sp>
      <p:pic>
        <p:nvPicPr>
          <p:cNvPr id="2" name="图片 1" descr="a7e9f6c80b49131693805dbaf43f8f7"/>
          <p:cNvPicPr>
            <a:picLocks noChangeAspect="1"/>
          </p:cNvPicPr>
          <p:nvPr/>
        </p:nvPicPr>
        <p:blipFill>
          <a:blip r:embed="rId1"/>
          <a:srcRect t="18339" b="12591"/>
          <a:stretch>
            <a:fillRect/>
          </a:stretch>
        </p:blipFill>
        <p:spPr>
          <a:xfrm>
            <a:off x="7892415" y="1158875"/>
            <a:ext cx="3830955" cy="2464435"/>
          </a:xfrm>
          <a:prstGeom prst="rect">
            <a:avLst/>
          </a:prstGeom>
        </p:spPr>
      </p:pic>
      <p:pic>
        <p:nvPicPr>
          <p:cNvPr id="3" name="图片 2" descr="呼和浩特圣邦试驾场地-01"/>
          <p:cNvPicPr>
            <a:picLocks noChangeAspect="1"/>
          </p:cNvPicPr>
          <p:nvPr/>
        </p:nvPicPr>
        <p:blipFill>
          <a:blip r:embed="rId2"/>
          <a:stretch>
            <a:fillRect/>
          </a:stretch>
        </p:blipFill>
        <p:spPr>
          <a:xfrm>
            <a:off x="136525" y="1442085"/>
            <a:ext cx="7533005" cy="4747895"/>
          </a:xfrm>
          <a:prstGeom prst="rect">
            <a:avLst/>
          </a:prstGeom>
        </p:spPr>
      </p:pic>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文本框 18"/>
          <p:cNvSpPr txBox="1"/>
          <p:nvPr/>
        </p:nvSpPr>
        <p:spPr>
          <a:xfrm>
            <a:off x="1329987" y="5286911"/>
            <a:ext cx="3527607" cy="460375"/>
          </a:xfrm>
          <a:prstGeom prst="rect">
            <a:avLst/>
          </a:prstGeom>
          <a:noFill/>
        </p:spPr>
        <p:txBody>
          <a:bodyPr wrap="square" rtlCol="0">
            <a:spAutoFit/>
          </a:bodyPr>
          <a:p>
            <a:pPr algn="ctr"/>
            <a:r>
              <a:rPr lang="zh-CN" sz="1200">
                <a:latin typeface="+mn-ea"/>
                <a:cs typeface="+mn-ea"/>
              </a:rPr>
              <a:t>驾驭锋芒的边界，一起约呐</a:t>
            </a:r>
            <a:endParaRPr lang="zh-CN" sz="1200">
              <a:latin typeface="+mn-ea"/>
              <a:cs typeface="+mn-ea"/>
            </a:endParaRPr>
          </a:p>
          <a:p>
            <a:pPr algn="ctr"/>
            <a:r>
              <a:rPr lang="zh-CN" sz="1200">
                <a:latin typeface="+mn-ea"/>
                <a:cs typeface="+mn-ea"/>
              </a:rPr>
              <a:t>北京现代悦纳试驾会</a:t>
            </a:r>
            <a:endParaRPr lang="zh-CN" sz="1200">
              <a:latin typeface="+mn-ea"/>
              <a:cs typeface="+mn-ea"/>
            </a:endParaRPr>
          </a:p>
        </p:txBody>
      </p:sp>
      <p:sp>
        <p:nvSpPr>
          <p:cNvPr id="20" name="文本框 19"/>
          <p:cNvSpPr txBox="1"/>
          <p:nvPr/>
        </p:nvSpPr>
        <p:spPr>
          <a:xfrm>
            <a:off x="7700091" y="5287058"/>
            <a:ext cx="2904485" cy="460375"/>
          </a:xfrm>
          <a:prstGeom prst="rect">
            <a:avLst/>
          </a:prstGeom>
          <a:noFill/>
        </p:spPr>
        <p:txBody>
          <a:bodyPr wrap="square" rtlCol="0">
            <a:spAutoFit/>
          </a:bodyPr>
          <a:p>
            <a:pPr algn="ctr"/>
            <a:r>
              <a:rPr lang="zh-CN" sz="1200">
                <a:latin typeface="+mn-ea"/>
                <a:cs typeface="+mn-ea"/>
              </a:rPr>
              <a:t>驾驭锋芒的边界，一起约呐</a:t>
            </a:r>
            <a:endParaRPr lang="zh-CN" sz="1200">
              <a:latin typeface="+mn-ea"/>
              <a:cs typeface="+mn-ea"/>
            </a:endParaRPr>
          </a:p>
          <a:p>
            <a:pPr algn="ctr"/>
            <a:r>
              <a:rPr lang="zh-CN" sz="1200">
                <a:latin typeface="+mn-ea"/>
                <a:cs typeface="+mn-ea"/>
              </a:rPr>
              <a:t>北京现代悦纳试驾会</a:t>
            </a:r>
            <a:endParaRPr lang="zh-CN" sz="1200">
              <a:latin typeface="+mn-ea"/>
              <a:cs typeface="+mn-ea"/>
            </a:endParaRPr>
          </a:p>
        </p:txBody>
      </p:sp>
      <p:pic>
        <p:nvPicPr>
          <p:cNvPr id="2" name="图片 1" descr="驾驭锋芒的边界，一起约呐"/>
          <p:cNvPicPr>
            <a:picLocks noChangeAspect="1"/>
          </p:cNvPicPr>
          <p:nvPr/>
        </p:nvPicPr>
        <p:blipFill>
          <a:blip r:embed="rId1"/>
          <a:stretch>
            <a:fillRect/>
          </a:stretch>
        </p:blipFill>
        <p:spPr>
          <a:xfrm>
            <a:off x="827405" y="1670685"/>
            <a:ext cx="4666615" cy="3496310"/>
          </a:xfrm>
          <a:prstGeom prst="rect">
            <a:avLst/>
          </a:prstGeom>
        </p:spPr>
      </p:pic>
      <p:pic>
        <p:nvPicPr>
          <p:cNvPr id="3" name="图片 2" descr="驾驭锋芒的边界，一起约呐1"/>
          <p:cNvPicPr>
            <a:picLocks noChangeAspect="1"/>
          </p:cNvPicPr>
          <p:nvPr/>
        </p:nvPicPr>
        <p:blipFill>
          <a:blip r:embed="rId2"/>
          <a:stretch>
            <a:fillRect/>
          </a:stretch>
        </p:blipFill>
        <p:spPr>
          <a:xfrm>
            <a:off x="6637020" y="1670685"/>
            <a:ext cx="4678680" cy="3496310"/>
          </a:xfrm>
          <a:prstGeom prst="rect">
            <a:avLst/>
          </a:prstGeom>
        </p:spPr>
      </p:pic>
    </p:spTree>
    <p:custDataLst>
      <p:tags r:id="rId3"/>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8.xml><?xml version="1.0" encoding="utf-8"?>
<p:tagLst xmlns:p="http://schemas.openxmlformats.org/presentationml/2006/main">
  <p:tag name="KSO_WM_BEAUTIFY_FLAG" val="#wm#"/>
  <p:tag name="KSO_WM_TEMPLATE_CATEGORY" val="custom"/>
  <p:tag name="KSO_WM_TEMPLATE_INDEX" val="20205176"/>
</p:tagLst>
</file>

<file path=ppt/tags/tag19.xml><?xml version="1.0" encoding="utf-8"?>
<p:tagLst xmlns:p="http://schemas.openxmlformats.org/presentationml/2006/main">
  <p:tag name="KSO_WM_BEAUTIFY_FLAG" val="#wm#"/>
  <p:tag name="KSO_WM_TEMPLATE_CATEGORY" val="custom"/>
  <p:tag name="KSO_WM_TEMPLATE_INDEX" val="20205176"/>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xml><?xml version="1.0" encoding="utf-8"?>
<p:tagLst xmlns:p="http://schemas.openxmlformats.org/presentationml/2006/main">
  <p:tag name="KSO_WM_BEAUTIFY_FLAG" val="#wm#"/>
  <p:tag name="KSO_WM_TEMPLATE_CATEGORY" val="custom"/>
  <p:tag name="KSO_WM_TEMPLATE_INDEX" val="20205176"/>
</p:tagLst>
</file>

<file path=ppt/tags/tag21.xml><?xml version="1.0" encoding="utf-8"?>
<p:tagLst xmlns:p="http://schemas.openxmlformats.org/presentationml/2006/main">
  <p:tag name="KSO_WPP_MARK_KEY" val="dd7353bc-92da-4e72-96fb-d129ea42211d"/>
  <p:tag name="COMMONDATA" val="eyJoZGlkIjoiOWIxYjkzMjc4NDY0ODk3ODM0Mzk1YjQwYzJlY2RjYWQifQ=="/>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234</Words>
  <Application>WPS 演示</Application>
  <PresentationFormat>宽屏</PresentationFormat>
  <Paragraphs>15</Paragraphs>
  <Slides>3</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宋体</vt:lpstr>
      <vt:lpstr>Wingdings</vt:lpstr>
      <vt:lpstr>微软雅黑</vt:lpstr>
      <vt:lpstr>Wingdings</vt:lpstr>
      <vt:lpstr>Arial Unicode MS</vt:lpstr>
      <vt:lpstr>Calibri</vt:lpstr>
      <vt:lpstr>Office 主题​​</vt:lpstr>
      <vt:lpstr>呼和浩特圣邦试驾场地</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s_兔玖</cp:lastModifiedBy>
  <cp:revision>259</cp:revision>
  <dcterms:created xsi:type="dcterms:W3CDTF">2019-06-19T02:08:00Z</dcterms:created>
  <dcterms:modified xsi:type="dcterms:W3CDTF">2023-03-09T02:10:39Z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F9A3CC92C1904D349E7047435F034C00</vt:lpwstr>
  </property>
</Properties>
</file>