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3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13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373" userDrawn="1">
          <p15:clr>
            <a:srgbClr val="A4A3A4"/>
          </p15:clr>
        </p15:guide>
        <p15:guide id="6" orient="horz" pos="1140" userDrawn="1">
          <p15:clr>
            <a:srgbClr val="A4A3A4"/>
          </p15:clr>
        </p15:guide>
        <p15:guide id="7" pos="5068" userDrawn="1">
          <p15:clr>
            <a:srgbClr val="A4A3A4"/>
          </p15:clr>
        </p15:guide>
        <p15:guide id="8" orient="horz" pos="3023" userDrawn="1">
          <p15:clr>
            <a:srgbClr val="A4A3A4"/>
          </p15:clr>
        </p15:guide>
        <p15:guide id="9" orient="horz" pos="3728" userDrawn="1">
          <p15:clr>
            <a:srgbClr val="A4A3A4"/>
          </p15:clr>
        </p15:guide>
        <p15:guide id="10" orient="horz" pos="2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83"/>
        <p:guide pos="263"/>
        <p:guide pos="7413"/>
        <p:guide orient="horz" pos="837"/>
        <p:guide orient="horz" pos="3373"/>
        <p:guide orient="horz" pos="1140"/>
        <p:guide pos="5068"/>
        <p:guide orient="horz" pos="3023"/>
        <p:guide orient="horz" pos="3728"/>
        <p:guide orient="horz" pos="23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rc=http___rsj.miluo.gov.cn_tzcjswj_uploadfiles_201305_20130516164821821.jpg&amp;refer=http___rsj.miluo.go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833755"/>
            <a:ext cx="11367770" cy="59639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055" y="1078230"/>
            <a:ext cx="449516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岳阳会展中心试驾场地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55" y="5720080"/>
            <a:ext cx="1054989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岳阳会展中心试驾场地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岳阳市区主干道岳阳大道东与通海南路交叉路口东南位置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是岳阳市区内屈指可数承接大型活动场所。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岳阳会展中心试驾场地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。总面积1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000㎡ （长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m，宽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m），全封闭柏油地面，提供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水、电、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客户休息区。可举办各类试乘试驾，安驾培训，车辆性能测试，新车发布会等大型活动。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28915" y="4350385"/>
            <a:ext cx="3650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柏油地面 全封闭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src=http___inews.gtimg.com_newsapp_bt_0_13553346713_1000&amp;refer=http___inews.g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9995" y="1598295"/>
            <a:ext cx="3899535" cy="2209800"/>
          </a:xfrm>
          <a:prstGeom prst="rect">
            <a:avLst/>
          </a:prstGeom>
        </p:spPr>
      </p:pic>
      <p:pic>
        <p:nvPicPr>
          <p:cNvPr id="2" name="图片 1" descr="67deb60d086f9bc1d73ec788cc392b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" y="1083945"/>
            <a:ext cx="6303010" cy="5341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模版 2132拷贝"/>
          <p:cNvPicPr>
            <a:picLocks noChangeAspect="1"/>
          </p:cNvPicPr>
          <p:nvPr/>
        </p:nvPicPr>
        <p:blipFill>
          <a:blip r:embed="rId1"/>
          <a:srcRect r="4930"/>
          <a:stretch>
            <a:fillRect/>
          </a:stretch>
        </p:blipFill>
        <p:spPr>
          <a:xfrm>
            <a:off x="4263390" y="4004945"/>
            <a:ext cx="3710305" cy="2387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8250" y="6490970"/>
            <a:ext cx="2158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</a:rPr>
              <a:t>Jeep</a:t>
            </a:r>
            <a:r>
              <a:rPr lang="zh-CN" altLang="en-US" sz="1200">
                <a:latin typeface="+mn-ea"/>
                <a:cs typeface="+mn-ea"/>
              </a:rPr>
              <a:t>自由光车友活动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8070" y="6490970"/>
            <a:ext cx="2482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自由光车友活动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44915" y="363093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自由光车友活动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55735" y="6490970"/>
            <a:ext cx="21786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会展中心汽车团购活动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 descr="ppt活动图1"/>
          <p:cNvPicPr>
            <a:picLocks noChangeAspect="1"/>
          </p:cNvPicPr>
          <p:nvPr/>
        </p:nvPicPr>
        <p:blipFill>
          <a:blip r:embed="rId2"/>
          <a:srcRect l="4710"/>
          <a:stretch>
            <a:fillRect/>
          </a:stretch>
        </p:blipFill>
        <p:spPr>
          <a:xfrm>
            <a:off x="461010" y="4006850"/>
            <a:ext cx="3712845" cy="2383790"/>
          </a:xfrm>
          <a:prstGeom prst="rect">
            <a:avLst/>
          </a:prstGeom>
        </p:spPr>
      </p:pic>
      <p:pic>
        <p:nvPicPr>
          <p:cNvPr id="12" name="图片 11" descr="ppt活动图3"/>
          <p:cNvPicPr>
            <a:picLocks noChangeAspect="1"/>
          </p:cNvPicPr>
          <p:nvPr/>
        </p:nvPicPr>
        <p:blipFill>
          <a:blip r:embed="rId3"/>
          <a:srcRect l="8502" r="1265"/>
          <a:stretch>
            <a:fillRect/>
          </a:stretch>
        </p:blipFill>
        <p:spPr>
          <a:xfrm>
            <a:off x="8064500" y="1052830"/>
            <a:ext cx="3713480" cy="2517775"/>
          </a:xfrm>
          <a:prstGeom prst="rect">
            <a:avLst/>
          </a:prstGeom>
        </p:spPr>
      </p:pic>
      <p:pic>
        <p:nvPicPr>
          <p:cNvPr id="13" name="图片 12" descr="ppt活动图4"/>
          <p:cNvPicPr>
            <a:picLocks noChangeAspect="1"/>
          </p:cNvPicPr>
          <p:nvPr/>
        </p:nvPicPr>
        <p:blipFill>
          <a:blip r:embed="rId4"/>
          <a:srcRect l="2394" r="1107"/>
          <a:stretch>
            <a:fillRect/>
          </a:stretch>
        </p:blipFill>
        <p:spPr>
          <a:xfrm>
            <a:off x="8063230" y="4004945"/>
            <a:ext cx="3730625" cy="2387600"/>
          </a:xfrm>
          <a:prstGeom prst="rect">
            <a:avLst/>
          </a:prstGeom>
        </p:spPr>
      </p:pic>
      <p:pic>
        <p:nvPicPr>
          <p:cNvPr id="7" name="图片 6" descr="63521"/>
          <p:cNvPicPr>
            <a:picLocks noChangeAspect="1"/>
          </p:cNvPicPr>
          <p:nvPr/>
        </p:nvPicPr>
        <p:blipFill>
          <a:blip r:embed="rId5"/>
          <a:srcRect r="16331"/>
          <a:stretch>
            <a:fillRect/>
          </a:stretch>
        </p:blipFill>
        <p:spPr>
          <a:xfrm>
            <a:off x="4263390" y="1052830"/>
            <a:ext cx="3711575" cy="2517775"/>
          </a:xfrm>
          <a:prstGeom prst="rect">
            <a:avLst/>
          </a:prstGeom>
        </p:spPr>
      </p:pic>
      <p:pic>
        <p:nvPicPr>
          <p:cNvPr id="8" name="图片 7" descr="20150824165514319013"/>
          <p:cNvPicPr>
            <a:picLocks noChangeAspect="1"/>
          </p:cNvPicPr>
          <p:nvPr/>
        </p:nvPicPr>
        <p:blipFill>
          <a:blip r:embed="rId6"/>
          <a:srcRect r="1613"/>
          <a:stretch>
            <a:fillRect/>
          </a:stretch>
        </p:blipFill>
        <p:spPr>
          <a:xfrm>
            <a:off x="455930" y="1052830"/>
            <a:ext cx="3717925" cy="2517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53260" y="3630930"/>
            <a:ext cx="1443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674360" y="3630930"/>
            <a:ext cx="11004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OWIxYjkzMjc4NDY0ODk3ODM0Mzk1YjQwYzJlY2RjYWQifQ=="/>
  <p:tag name="KSO_WPP_MARK_KEY" val="c53097f9-6419-43ed-af59-fa4b3003b3e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岳阳会展中心试驾场地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岳阳会展中心试驾场地</dc:title>
  <dc:creator/>
  <cp:lastModifiedBy>s_兔玖</cp:lastModifiedBy>
  <cp:revision>254</cp:revision>
  <dcterms:created xsi:type="dcterms:W3CDTF">2019-06-19T02:08:00Z</dcterms:created>
  <dcterms:modified xsi:type="dcterms:W3CDTF">2023-03-09T01:07:33Z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2BA5BEBD6901465BAD088312C751524E</vt:lpwstr>
  </property>
</Properties>
</file>